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8" r:id="rId4"/>
    <p:sldId id="294" r:id="rId5"/>
    <p:sldId id="285" r:id="rId6"/>
    <p:sldId id="286" r:id="rId7"/>
    <p:sldId id="287" r:id="rId8"/>
    <p:sldId id="288" r:id="rId9"/>
    <p:sldId id="290" r:id="rId10"/>
    <p:sldId id="295" r:id="rId11"/>
    <p:sldId id="296" r:id="rId12"/>
    <p:sldId id="297" r:id="rId13"/>
    <p:sldId id="291" r:id="rId14"/>
    <p:sldId id="289" r:id="rId15"/>
    <p:sldId id="292" r:id="rId16"/>
    <p:sldId id="298" r:id="rId17"/>
    <p:sldId id="293" r:id="rId18"/>
    <p:sldId id="28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200"/>
    <a:srgbClr val="D07C00"/>
    <a:srgbClr val="E68900"/>
    <a:srgbClr val="FF9900"/>
    <a:srgbClr val="009900"/>
    <a:srgbClr val="FF66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72" autoAdjust="0"/>
    <p:restoredTop sz="94698" autoAdjust="0"/>
  </p:normalViewPr>
  <p:slideViewPr>
    <p:cSldViewPr>
      <p:cViewPr>
        <p:scale>
          <a:sx n="70" d="100"/>
          <a:sy n="70" d="100"/>
        </p:scale>
        <p:origin x="-13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8A83CA-AAB7-4B63-94B4-AE15C9D6E7C4}" type="doc">
      <dgm:prSet loTypeId="urn:microsoft.com/office/officeart/2005/8/layout/hierarchy4" loCatId="hierarchy" qsTypeId="urn:microsoft.com/office/officeart/2005/8/quickstyle/3d4" qsCatId="3D" csTypeId="urn:microsoft.com/office/officeart/2005/8/colors/accent4_3" csCatId="accent4" phldr="1"/>
      <dgm:spPr/>
    </dgm:pt>
    <dgm:pt modelId="{3A107DB3-C27D-4129-973B-C5D5FEA66AE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0" i="0" u="none" strike="noStrike" cap="none" normalizeH="0" baseline="0" dirty="0" smtClean="0">
              <a:ln/>
              <a:effectLst/>
              <a:latin typeface="Plump MT" pitchFamily="34" charset="0"/>
            </a:rPr>
            <a:t>CALENDARIO</a:t>
          </a:r>
          <a:endParaRPr kumimoji="0" lang="es-ES" b="0" i="0" u="none" strike="noStrike" cap="none" normalizeH="0" baseline="0" dirty="0" smtClean="0">
            <a:ln/>
            <a:effectLst/>
            <a:latin typeface="Plump MT" pitchFamily="34" charset="0"/>
          </a:endParaRPr>
        </a:p>
      </dgm:t>
    </dgm:pt>
    <dgm:pt modelId="{E48B4667-E504-437A-A863-07D6651DDE57}" type="parTrans" cxnId="{10AD2A35-33D5-4B1C-B5D0-8F9E2F4D4472}">
      <dgm:prSet/>
      <dgm:spPr/>
      <dgm:t>
        <a:bodyPr/>
        <a:lstStyle/>
        <a:p>
          <a:endParaRPr lang="es-HN"/>
        </a:p>
      </dgm:t>
    </dgm:pt>
    <dgm:pt modelId="{403A3007-7FA1-42E1-90DD-2B69256A36BB}" type="sibTrans" cxnId="{10AD2A35-33D5-4B1C-B5D0-8F9E2F4D4472}">
      <dgm:prSet/>
      <dgm:spPr/>
      <dgm:t>
        <a:bodyPr/>
        <a:lstStyle/>
        <a:p>
          <a:endParaRPr lang="es-HN"/>
        </a:p>
      </dgm:t>
    </dgm:pt>
    <dgm:pt modelId="{8BF1D7D1-8D4C-47BF-9F43-8A971A27C74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Plump MT" pitchFamily="34" charset="0"/>
            </a:rPr>
            <a:t>FEBRERO</a:t>
          </a:r>
        </a:p>
      </dgm:t>
    </dgm:pt>
    <dgm:pt modelId="{6353B47E-9744-4B01-A052-FF52FBAD0CFC}" type="parTrans" cxnId="{EBE313AF-37C9-45AD-90CB-264CB79F8CFE}">
      <dgm:prSet/>
      <dgm:spPr/>
      <dgm:t>
        <a:bodyPr/>
        <a:lstStyle/>
        <a:p>
          <a:endParaRPr lang="es-HN"/>
        </a:p>
      </dgm:t>
    </dgm:pt>
    <dgm:pt modelId="{57AF54AE-5067-4CA3-A49F-48AE143B774D}" type="sibTrans" cxnId="{EBE313AF-37C9-45AD-90CB-264CB79F8CFE}">
      <dgm:prSet/>
      <dgm:spPr/>
      <dgm:t>
        <a:bodyPr/>
        <a:lstStyle/>
        <a:p>
          <a:endParaRPr lang="es-HN"/>
        </a:p>
      </dgm:t>
    </dgm:pt>
    <dgm:pt modelId="{A700219A-1FDF-4197-8B77-379301736FD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0" i="0" u="none" strike="noStrike" cap="none" normalizeH="0" baseline="0" dirty="0" smtClean="0">
              <a:ln/>
              <a:effectLst/>
              <a:latin typeface="Plump MT" pitchFamily="34" charset="0"/>
            </a:rPr>
            <a:t>JÓVENES</a:t>
          </a:r>
          <a:endParaRPr kumimoji="0" lang="es-ES" b="0" i="0" u="none" strike="noStrike" cap="none" normalizeH="0" baseline="0" dirty="0" smtClean="0">
            <a:ln/>
            <a:effectLst/>
            <a:latin typeface="Plump MT" pitchFamily="34" charset="0"/>
          </a:endParaRPr>
        </a:p>
      </dgm:t>
    </dgm:pt>
    <dgm:pt modelId="{AAB84B9B-B29B-4792-ADDB-A8C7C9F2A45E}" type="parTrans" cxnId="{B7B78065-C520-4AB2-901C-D61CC3311E97}">
      <dgm:prSet/>
      <dgm:spPr/>
      <dgm:t>
        <a:bodyPr/>
        <a:lstStyle/>
        <a:p>
          <a:endParaRPr lang="es-HN"/>
        </a:p>
      </dgm:t>
    </dgm:pt>
    <dgm:pt modelId="{66B212FD-E67B-4752-ABA0-B3B44C0B9E4A}" type="sibTrans" cxnId="{B7B78065-C520-4AB2-901C-D61CC3311E97}">
      <dgm:prSet/>
      <dgm:spPr/>
      <dgm:t>
        <a:bodyPr/>
        <a:lstStyle/>
        <a:p>
          <a:endParaRPr lang="es-HN"/>
        </a:p>
      </dgm:t>
    </dgm:pt>
    <dgm:pt modelId="{88E980EE-2906-416A-A15D-D5E663C315A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Plump MT" pitchFamily="34" charset="0"/>
            </a:rPr>
            <a:t>MARZO</a:t>
          </a:r>
        </a:p>
      </dgm:t>
    </dgm:pt>
    <dgm:pt modelId="{E6BE703A-CA98-459B-B794-04429FC35EA3}" type="parTrans" cxnId="{97E6AF2D-3713-47EE-8958-954BD153C7F3}">
      <dgm:prSet/>
      <dgm:spPr/>
      <dgm:t>
        <a:bodyPr/>
        <a:lstStyle/>
        <a:p>
          <a:endParaRPr lang="es-HN"/>
        </a:p>
      </dgm:t>
    </dgm:pt>
    <dgm:pt modelId="{AE92DA3B-0033-4AA5-924E-FCEB45511423}" type="sibTrans" cxnId="{97E6AF2D-3713-47EE-8958-954BD153C7F3}">
      <dgm:prSet/>
      <dgm:spPr/>
      <dgm:t>
        <a:bodyPr/>
        <a:lstStyle/>
        <a:p>
          <a:endParaRPr lang="es-HN"/>
        </a:p>
      </dgm:t>
    </dgm:pt>
    <dgm:pt modelId="{C55D3F89-69DB-44A4-9FFC-FA0E6D67C81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0" i="0" u="none" strike="noStrike" cap="none" normalizeH="0" baseline="0" dirty="0" smtClean="0">
              <a:ln/>
              <a:effectLst/>
              <a:latin typeface="Plump MT" pitchFamily="34" charset="0"/>
            </a:rPr>
            <a:t>MUJERES</a:t>
          </a:r>
          <a:endParaRPr kumimoji="0" lang="es-ES" b="0" i="0" u="none" strike="noStrike" cap="none" normalizeH="0" baseline="0" dirty="0" smtClean="0">
            <a:ln/>
            <a:effectLst/>
            <a:latin typeface="Plump MT" pitchFamily="34" charset="0"/>
          </a:endParaRPr>
        </a:p>
      </dgm:t>
    </dgm:pt>
    <dgm:pt modelId="{96C79238-9B76-422B-AE62-83CF6508435B}" type="parTrans" cxnId="{06B5178D-AD21-4745-9917-A657CEF1D865}">
      <dgm:prSet/>
      <dgm:spPr/>
      <dgm:t>
        <a:bodyPr/>
        <a:lstStyle/>
        <a:p>
          <a:endParaRPr lang="es-HN"/>
        </a:p>
      </dgm:t>
    </dgm:pt>
    <dgm:pt modelId="{931CC932-7E86-4926-BA4D-99484B3F6180}" type="sibTrans" cxnId="{06B5178D-AD21-4745-9917-A657CEF1D865}">
      <dgm:prSet/>
      <dgm:spPr/>
      <dgm:t>
        <a:bodyPr/>
        <a:lstStyle/>
        <a:p>
          <a:endParaRPr lang="es-HN"/>
        </a:p>
      </dgm:t>
    </dgm:pt>
    <dgm:pt modelId="{E0392AE7-9159-45E5-905F-905CC574B3B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b="0" i="0" u="none" strike="noStrike" cap="none" normalizeH="0" baseline="0" dirty="0" smtClean="0">
              <a:ln/>
              <a:effectLst/>
              <a:latin typeface="Plump MT" pitchFamily="34" charset="0"/>
            </a:rPr>
            <a:t>ABRIL</a:t>
          </a:r>
        </a:p>
      </dgm:t>
    </dgm:pt>
    <dgm:pt modelId="{9DE11E13-8F75-496A-AE78-BFDB5599F860}" type="parTrans" cxnId="{E5F41B97-8ACB-4156-B87E-76E86415C807}">
      <dgm:prSet/>
      <dgm:spPr/>
      <dgm:t>
        <a:bodyPr/>
        <a:lstStyle/>
        <a:p>
          <a:endParaRPr lang="es-HN"/>
        </a:p>
      </dgm:t>
    </dgm:pt>
    <dgm:pt modelId="{AD21D90B-1AB6-4B69-B654-4B56938EAA09}" type="sibTrans" cxnId="{E5F41B97-8ACB-4156-B87E-76E86415C807}">
      <dgm:prSet/>
      <dgm:spPr/>
      <dgm:t>
        <a:bodyPr/>
        <a:lstStyle/>
        <a:p>
          <a:endParaRPr lang="es-HN"/>
        </a:p>
      </dgm:t>
    </dgm:pt>
    <dgm:pt modelId="{A3CAD334-DCF5-426D-B794-2E3119AC006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b="0" i="0" u="none" strike="noStrike" cap="none" normalizeH="0" baseline="0" dirty="0" smtClean="0">
              <a:ln/>
              <a:effectLst/>
              <a:latin typeface="Plump MT" pitchFamily="34" charset="0"/>
            </a:rPr>
            <a:t>LÍDER</a:t>
          </a:r>
          <a:endParaRPr kumimoji="0" lang="es-ES" b="0" i="0" u="none" strike="noStrike" cap="none" normalizeH="0" baseline="0" dirty="0" smtClean="0">
            <a:ln/>
            <a:effectLst/>
            <a:latin typeface="Plump MT" pitchFamily="34" charset="0"/>
          </a:endParaRPr>
        </a:p>
      </dgm:t>
    </dgm:pt>
    <dgm:pt modelId="{E7883307-5FA2-45BF-97F6-EA7CE1A0E359}" type="parTrans" cxnId="{554901FE-36D1-40C0-8EF2-C1A8C54184F9}">
      <dgm:prSet/>
      <dgm:spPr/>
      <dgm:t>
        <a:bodyPr/>
        <a:lstStyle/>
        <a:p>
          <a:endParaRPr lang="es-HN"/>
        </a:p>
      </dgm:t>
    </dgm:pt>
    <dgm:pt modelId="{88F666D5-7D78-45DF-97B2-1855648460A3}" type="sibTrans" cxnId="{554901FE-36D1-40C0-8EF2-C1A8C54184F9}">
      <dgm:prSet/>
      <dgm:spPr/>
      <dgm:t>
        <a:bodyPr/>
        <a:lstStyle/>
        <a:p>
          <a:endParaRPr lang="es-HN"/>
        </a:p>
      </dgm:t>
    </dgm:pt>
    <dgm:pt modelId="{22789264-3F96-46FB-83C1-F789DFA3A32A}" type="pres">
      <dgm:prSet presAssocID="{888A83CA-AAB7-4B63-94B4-AE15C9D6E7C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C7F0E39-4335-4A9E-83FD-A7B974FFF15A}" type="pres">
      <dgm:prSet presAssocID="{3A107DB3-C27D-4129-973B-C5D5FEA66AE8}" presName="vertOne" presStyleCnt="0"/>
      <dgm:spPr/>
    </dgm:pt>
    <dgm:pt modelId="{3982BC1C-424A-4B16-821E-8B8AB7ABDAAF}" type="pres">
      <dgm:prSet presAssocID="{3A107DB3-C27D-4129-973B-C5D5FEA66AE8}" presName="txOne" presStyleLbl="node0" presStyleIdx="0" presStyleCnt="1" custLinFactY="-188204" custLinFactNeighborX="-11538" custLinFactNeighborY="-200000">
        <dgm:presLayoutVars>
          <dgm:chPref val="3"/>
        </dgm:presLayoutVars>
      </dgm:prSet>
      <dgm:spPr/>
      <dgm:t>
        <a:bodyPr/>
        <a:lstStyle/>
        <a:p>
          <a:endParaRPr lang="es-HN"/>
        </a:p>
      </dgm:t>
    </dgm:pt>
    <dgm:pt modelId="{FC767E93-6CB0-47A4-A856-8E985C543098}" type="pres">
      <dgm:prSet presAssocID="{3A107DB3-C27D-4129-973B-C5D5FEA66AE8}" presName="parTransOne" presStyleCnt="0"/>
      <dgm:spPr/>
    </dgm:pt>
    <dgm:pt modelId="{2EC883F2-EF38-4918-86CE-5F847A443B47}" type="pres">
      <dgm:prSet presAssocID="{3A107DB3-C27D-4129-973B-C5D5FEA66AE8}" presName="horzOne" presStyleCnt="0"/>
      <dgm:spPr/>
    </dgm:pt>
    <dgm:pt modelId="{93E763BD-675D-4113-BB82-49A56D2E888E}" type="pres">
      <dgm:prSet presAssocID="{8BF1D7D1-8D4C-47BF-9F43-8A971A27C74B}" presName="vertTwo" presStyleCnt="0"/>
      <dgm:spPr/>
    </dgm:pt>
    <dgm:pt modelId="{92B0AA62-4DBE-4731-84A4-800A49279DB3}" type="pres">
      <dgm:prSet presAssocID="{8BF1D7D1-8D4C-47BF-9F43-8A971A27C74B}" presName="txTwo" presStyleLbl="node2" presStyleIdx="0" presStyleCnt="3" custLinFactNeighborX="-114" custLinFactNeighborY="-33518">
        <dgm:presLayoutVars>
          <dgm:chPref val="3"/>
        </dgm:presLayoutVars>
      </dgm:prSet>
      <dgm:spPr/>
      <dgm:t>
        <a:bodyPr/>
        <a:lstStyle/>
        <a:p>
          <a:endParaRPr lang="es-HN"/>
        </a:p>
      </dgm:t>
    </dgm:pt>
    <dgm:pt modelId="{FC8A2366-5990-44A4-AB51-2439251152AA}" type="pres">
      <dgm:prSet presAssocID="{8BF1D7D1-8D4C-47BF-9F43-8A971A27C74B}" presName="parTransTwo" presStyleCnt="0"/>
      <dgm:spPr/>
    </dgm:pt>
    <dgm:pt modelId="{62C7718C-9403-44AE-B6C8-D758D3A5053B}" type="pres">
      <dgm:prSet presAssocID="{8BF1D7D1-8D4C-47BF-9F43-8A971A27C74B}" presName="horzTwo" presStyleCnt="0"/>
      <dgm:spPr/>
    </dgm:pt>
    <dgm:pt modelId="{5645D012-89D4-45C9-B2F9-44A83D65EA3C}" type="pres">
      <dgm:prSet presAssocID="{A700219A-1FDF-4197-8B77-379301736FD9}" presName="vertThree" presStyleCnt="0"/>
      <dgm:spPr/>
    </dgm:pt>
    <dgm:pt modelId="{98B958EB-9216-4BF9-B45B-B7C6E9CA0B7E}" type="pres">
      <dgm:prSet presAssocID="{A700219A-1FDF-4197-8B77-379301736FD9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HN"/>
        </a:p>
      </dgm:t>
    </dgm:pt>
    <dgm:pt modelId="{B2D80418-C819-4CF5-8F5F-BAB457EE15B8}" type="pres">
      <dgm:prSet presAssocID="{A700219A-1FDF-4197-8B77-379301736FD9}" presName="horzThree" presStyleCnt="0"/>
      <dgm:spPr/>
    </dgm:pt>
    <dgm:pt modelId="{3B541F49-EECF-421A-9986-89BB8937836B}" type="pres">
      <dgm:prSet presAssocID="{57AF54AE-5067-4CA3-A49F-48AE143B774D}" presName="sibSpaceTwo" presStyleCnt="0"/>
      <dgm:spPr/>
    </dgm:pt>
    <dgm:pt modelId="{BDC34AA2-0DBF-42A0-B729-A70B3D5FC563}" type="pres">
      <dgm:prSet presAssocID="{88E980EE-2906-416A-A15D-D5E663C315AF}" presName="vertTwo" presStyleCnt="0"/>
      <dgm:spPr/>
    </dgm:pt>
    <dgm:pt modelId="{65AD5BBF-43A2-48D3-ABF1-B247C1EFA691}" type="pres">
      <dgm:prSet presAssocID="{88E980EE-2906-416A-A15D-D5E663C315AF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HN"/>
        </a:p>
      </dgm:t>
    </dgm:pt>
    <dgm:pt modelId="{226C58BF-EDB4-4B13-A36C-BB5044BB083E}" type="pres">
      <dgm:prSet presAssocID="{88E980EE-2906-416A-A15D-D5E663C315AF}" presName="parTransTwo" presStyleCnt="0"/>
      <dgm:spPr/>
    </dgm:pt>
    <dgm:pt modelId="{2A88373D-58BB-4B9D-8ACC-2DB330511B9D}" type="pres">
      <dgm:prSet presAssocID="{88E980EE-2906-416A-A15D-D5E663C315AF}" presName="horzTwo" presStyleCnt="0"/>
      <dgm:spPr/>
    </dgm:pt>
    <dgm:pt modelId="{A12D69FA-2DDD-45D3-A7D9-14D646929FBC}" type="pres">
      <dgm:prSet presAssocID="{C55D3F89-69DB-44A4-9FFC-FA0E6D67C813}" presName="vertThree" presStyleCnt="0"/>
      <dgm:spPr/>
    </dgm:pt>
    <dgm:pt modelId="{BD4CE13D-4021-46D1-AAC6-77ED4D00616E}" type="pres">
      <dgm:prSet presAssocID="{C55D3F89-69DB-44A4-9FFC-FA0E6D67C813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HN"/>
        </a:p>
      </dgm:t>
    </dgm:pt>
    <dgm:pt modelId="{84DD925D-20F5-437E-B866-51355BD792FF}" type="pres">
      <dgm:prSet presAssocID="{C55D3F89-69DB-44A4-9FFC-FA0E6D67C813}" presName="horzThree" presStyleCnt="0"/>
      <dgm:spPr/>
    </dgm:pt>
    <dgm:pt modelId="{C80955BD-6E70-48A2-9344-23AF946B3F86}" type="pres">
      <dgm:prSet presAssocID="{AE92DA3B-0033-4AA5-924E-FCEB45511423}" presName="sibSpaceTwo" presStyleCnt="0"/>
      <dgm:spPr/>
    </dgm:pt>
    <dgm:pt modelId="{96421192-0BF4-402A-AB0E-4D6D2BEE5CA6}" type="pres">
      <dgm:prSet presAssocID="{E0392AE7-9159-45E5-905F-905CC574B3B0}" presName="vertTwo" presStyleCnt="0"/>
      <dgm:spPr/>
    </dgm:pt>
    <dgm:pt modelId="{B7C3CA03-3C3E-4EEB-ABE9-6744F19EF566}" type="pres">
      <dgm:prSet presAssocID="{E0392AE7-9159-45E5-905F-905CC574B3B0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HN"/>
        </a:p>
      </dgm:t>
    </dgm:pt>
    <dgm:pt modelId="{8C3892E6-F73F-429A-9BE3-A1B802A9E903}" type="pres">
      <dgm:prSet presAssocID="{E0392AE7-9159-45E5-905F-905CC574B3B0}" presName="parTransTwo" presStyleCnt="0"/>
      <dgm:spPr/>
    </dgm:pt>
    <dgm:pt modelId="{612B4A27-72C7-4A5F-A50E-CD45F419E8E8}" type="pres">
      <dgm:prSet presAssocID="{E0392AE7-9159-45E5-905F-905CC574B3B0}" presName="horzTwo" presStyleCnt="0"/>
      <dgm:spPr/>
    </dgm:pt>
    <dgm:pt modelId="{C9C62A5B-6AFA-46EC-B3EB-A8A0823170A1}" type="pres">
      <dgm:prSet presAssocID="{A3CAD334-DCF5-426D-B794-2E3119AC0068}" presName="vertThree" presStyleCnt="0"/>
      <dgm:spPr/>
    </dgm:pt>
    <dgm:pt modelId="{271F247D-DC6D-44EA-BFDF-12EC652DC7A1}" type="pres">
      <dgm:prSet presAssocID="{A3CAD334-DCF5-426D-B794-2E3119AC0068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HN"/>
        </a:p>
      </dgm:t>
    </dgm:pt>
    <dgm:pt modelId="{06BD846B-5FA2-40B1-AC10-2B55A2B1A062}" type="pres">
      <dgm:prSet presAssocID="{A3CAD334-DCF5-426D-B794-2E3119AC0068}" presName="horzThree" presStyleCnt="0"/>
      <dgm:spPr/>
    </dgm:pt>
  </dgm:ptLst>
  <dgm:cxnLst>
    <dgm:cxn modelId="{7C5297C8-4E98-49DE-8E09-0B038838121F}" type="presOf" srcId="{A3CAD334-DCF5-426D-B794-2E3119AC0068}" destId="{271F247D-DC6D-44EA-BFDF-12EC652DC7A1}" srcOrd="0" destOrd="0" presId="urn:microsoft.com/office/officeart/2005/8/layout/hierarchy4"/>
    <dgm:cxn modelId="{427D852A-3AE0-4643-AD57-0E6F435F73D9}" type="presOf" srcId="{C55D3F89-69DB-44A4-9FFC-FA0E6D67C813}" destId="{BD4CE13D-4021-46D1-AAC6-77ED4D00616E}" srcOrd="0" destOrd="0" presId="urn:microsoft.com/office/officeart/2005/8/layout/hierarchy4"/>
    <dgm:cxn modelId="{8F7D82EC-B118-4394-8271-BB0D65DA87B6}" type="presOf" srcId="{888A83CA-AAB7-4B63-94B4-AE15C9D6E7C4}" destId="{22789264-3F96-46FB-83C1-F789DFA3A32A}" srcOrd="0" destOrd="0" presId="urn:microsoft.com/office/officeart/2005/8/layout/hierarchy4"/>
    <dgm:cxn modelId="{AA4F7B5C-C958-4E17-A8B8-5C8A342DFD65}" type="presOf" srcId="{88E980EE-2906-416A-A15D-D5E663C315AF}" destId="{65AD5BBF-43A2-48D3-ABF1-B247C1EFA691}" srcOrd="0" destOrd="0" presId="urn:microsoft.com/office/officeart/2005/8/layout/hierarchy4"/>
    <dgm:cxn modelId="{EBE313AF-37C9-45AD-90CB-264CB79F8CFE}" srcId="{3A107DB3-C27D-4129-973B-C5D5FEA66AE8}" destId="{8BF1D7D1-8D4C-47BF-9F43-8A971A27C74B}" srcOrd="0" destOrd="0" parTransId="{6353B47E-9744-4B01-A052-FF52FBAD0CFC}" sibTransId="{57AF54AE-5067-4CA3-A49F-48AE143B774D}"/>
    <dgm:cxn modelId="{CB7E3DA4-98C3-45CF-B11E-4D688441F72A}" type="presOf" srcId="{8BF1D7D1-8D4C-47BF-9F43-8A971A27C74B}" destId="{92B0AA62-4DBE-4731-84A4-800A49279DB3}" srcOrd="0" destOrd="0" presId="urn:microsoft.com/office/officeart/2005/8/layout/hierarchy4"/>
    <dgm:cxn modelId="{B7B78065-C520-4AB2-901C-D61CC3311E97}" srcId="{8BF1D7D1-8D4C-47BF-9F43-8A971A27C74B}" destId="{A700219A-1FDF-4197-8B77-379301736FD9}" srcOrd="0" destOrd="0" parTransId="{AAB84B9B-B29B-4792-ADDB-A8C7C9F2A45E}" sibTransId="{66B212FD-E67B-4752-ABA0-B3B44C0B9E4A}"/>
    <dgm:cxn modelId="{554901FE-36D1-40C0-8EF2-C1A8C54184F9}" srcId="{E0392AE7-9159-45E5-905F-905CC574B3B0}" destId="{A3CAD334-DCF5-426D-B794-2E3119AC0068}" srcOrd="0" destOrd="0" parTransId="{E7883307-5FA2-45BF-97F6-EA7CE1A0E359}" sibTransId="{88F666D5-7D78-45DF-97B2-1855648460A3}"/>
    <dgm:cxn modelId="{97E6AF2D-3713-47EE-8958-954BD153C7F3}" srcId="{3A107DB3-C27D-4129-973B-C5D5FEA66AE8}" destId="{88E980EE-2906-416A-A15D-D5E663C315AF}" srcOrd="1" destOrd="0" parTransId="{E6BE703A-CA98-459B-B794-04429FC35EA3}" sibTransId="{AE92DA3B-0033-4AA5-924E-FCEB45511423}"/>
    <dgm:cxn modelId="{10AD2A35-33D5-4B1C-B5D0-8F9E2F4D4472}" srcId="{888A83CA-AAB7-4B63-94B4-AE15C9D6E7C4}" destId="{3A107DB3-C27D-4129-973B-C5D5FEA66AE8}" srcOrd="0" destOrd="0" parTransId="{E48B4667-E504-437A-A863-07D6651DDE57}" sibTransId="{403A3007-7FA1-42E1-90DD-2B69256A36BB}"/>
    <dgm:cxn modelId="{FDB2F71A-14FD-4D41-9C6F-3E9E187D97B4}" type="presOf" srcId="{E0392AE7-9159-45E5-905F-905CC574B3B0}" destId="{B7C3CA03-3C3E-4EEB-ABE9-6744F19EF566}" srcOrd="0" destOrd="0" presId="urn:microsoft.com/office/officeart/2005/8/layout/hierarchy4"/>
    <dgm:cxn modelId="{E5F41B97-8ACB-4156-B87E-76E86415C807}" srcId="{3A107DB3-C27D-4129-973B-C5D5FEA66AE8}" destId="{E0392AE7-9159-45E5-905F-905CC574B3B0}" srcOrd="2" destOrd="0" parTransId="{9DE11E13-8F75-496A-AE78-BFDB5599F860}" sibTransId="{AD21D90B-1AB6-4B69-B654-4B56938EAA09}"/>
    <dgm:cxn modelId="{D34C1DA3-43D4-4C44-A706-AA19D03EE822}" type="presOf" srcId="{3A107DB3-C27D-4129-973B-C5D5FEA66AE8}" destId="{3982BC1C-424A-4B16-821E-8B8AB7ABDAAF}" srcOrd="0" destOrd="0" presId="urn:microsoft.com/office/officeart/2005/8/layout/hierarchy4"/>
    <dgm:cxn modelId="{06B5178D-AD21-4745-9917-A657CEF1D865}" srcId="{88E980EE-2906-416A-A15D-D5E663C315AF}" destId="{C55D3F89-69DB-44A4-9FFC-FA0E6D67C813}" srcOrd="0" destOrd="0" parTransId="{96C79238-9B76-422B-AE62-83CF6508435B}" sibTransId="{931CC932-7E86-4926-BA4D-99484B3F6180}"/>
    <dgm:cxn modelId="{C534BBBC-9EF1-4D9B-B90C-FBA8FDDAD9C2}" type="presOf" srcId="{A700219A-1FDF-4197-8B77-379301736FD9}" destId="{98B958EB-9216-4BF9-B45B-B7C6E9CA0B7E}" srcOrd="0" destOrd="0" presId="urn:microsoft.com/office/officeart/2005/8/layout/hierarchy4"/>
    <dgm:cxn modelId="{0AF61A86-7AF1-4D50-86EE-D07261F00E9E}" type="presParOf" srcId="{22789264-3F96-46FB-83C1-F789DFA3A32A}" destId="{0C7F0E39-4335-4A9E-83FD-A7B974FFF15A}" srcOrd="0" destOrd="0" presId="urn:microsoft.com/office/officeart/2005/8/layout/hierarchy4"/>
    <dgm:cxn modelId="{EDD3FC9F-873B-403B-BCCC-875F60787F75}" type="presParOf" srcId="{0C7F0E39-4335-4A9E-83FD-A7B974FFF15A}" destId="{3982BC1C-424A-4B16-821E-8B8AB7ABDAAF}" srcOrd="0" destOrd="0" presId="urn:microsoft.com/office/officeart/2005/8/layout/hierarchy4"/>
    <dgm:cxn modelId="{7BC4648F-F459-4586-882A-387692640F5A}" type="presParOf" srcId="{0C7F0E39-4335-4A9E-83FD-A7B974FFF15A}" destId="{FC767E93-6CB0-47A4-A856-8E985C543098}" srcOrd="1" destOrd="0" presId="urn:microsoft.com/office/officeart/2005/8/layout/hierarchy4"/>
    <dgm:cxn modelId="{FEB54A50-4A70-40D0-B663-2710D0486AC3}" type="presParOf" srcId="{0C7F0E39-4335-4A9E-83FD-A7B974FFF15A}" destId="{2EC883F2-EF38-4918-86CE-5F847A443B47}" srcOrd="2" destOrd="0" presId="urn:microsoft.com/office/officeart/2005/8/layout/hierarchy4"/>
    <dgm:cxn modelId="{1961AD76-3365-4F51-B6FA-774D639F17DA}" type="presParOf" srcId="{2EC883F2-EF38-4918-86CE-5F847A443B47}" destId="{93E763BD-675D-4113-BB82-49A56D2E888E}" srcOrd="0" destOrd="0" presId="urn:microsoft.com/office/officeart/2005/8/layout/hierarchy4"/>
    <dgm:cxn modelId="{BAA8C5B8-845E-4D5F-9F72-285D24176E07}" type="presParOf" srcId="{93E763BD-675D-4113-BB82-49A56D2E888E}" destId="{92B0AA62-4DBE-4731-84A4-800A49279DB3}" srcOrd="0" destOrd="0" presId="urn:microsoft.com/office/officeart/2005/8/layout/hierarchy4"/>
    <dgm:cxn modelId="{099A2FE7-8016-4AED-984D-8176EEB0B15C}" type="presParOf" srcId="{93E763BD-675D-4113-BB82-49A56D2E888E}" destId="{FC8A2366-5990-44A4-AB51-2439251152AA}" srcOrd="1" destOrd="0" presId="urn:microsoft.com/office/officeart/2005/8/layout/hierarchy4"/>
    <dgm:cxn modelId="{67446E78-6D45-4B83-AE04-649D446B8CCE}" type="presParOf" srcId="{93E763BD-675D-4113-BB82-49A56D2E888E}" destId="{62C7718C-9403-44AE-B6C8-D758D3A5053B}" srcOrd="2" destOrd="0" presId="urn:microsoft.com/office/officeart/2005/8/layout/hierarchy4"/>
    <dgm:cxn modelId="{E88D05FA-8C4A-4648-A552-C52558278F12}" type="presParOf" srcId="{62C7718C-9403-44AE-B6C8-D758D3A5053B}" destId="{5645D012-89D4-45C9-B2F9-44A83D65EA3C}" srcOrd="0" destOrd="0" presId="urn:microsoft.com/office/officeart/2005/8/layout/hierarchy4"/>
    <dgm:cxn modelId="{EC9DE511-459D-4418-A83F-8F055EF4F011}" type="presParOf" srcId="{5645D012-89D4-45C9-B2F9-44A83D65EA3C}" destId="{98B958EB-9216-4BF9-B45B-B7C6E9CA0B7E}" srcOrd="0" destOrd="0" presId="urn:microsoft.com/office/officeart/2005/8/layout/hierarchy4"/>
    <dgm:cxn modelId="{B9CCFC78-5A45-4F1B-984C-D27927C743AC}" type="presParOf" srcId="{5645D012-89D4-45C9-B2F9-44A83D65EA3C}" destId="{B2D80418-C819-4CF5-8F5F-BAB457EE15B8}" srcOrd="1" destOrd="0" presId="urn:microsoft.com/office/officeart/2005/8/layout/hierarchy4"/>
    <dgm:cxn modelId="{D9EA3130-EC5A-4C83-A13F-1EAE5A68EE4A}" type="presParOf" srcId="{2EC883F2-EF38-4918-86CE-5F847A443B47}" destId="{3B541F49-EECF-421A-9986-89BB8937836B}" srcOrd="1" destOrd="0" presId="urn:microsoft.com/office/officeart/2005/8/layout/hierarchy4"/>
    <dgm:cxn modelId="{921A7729-086C-4CB3-8ADA-5E55EA020987}" type="presParOf" srcId="{2EC883F2-EF38-4918-86CE-5F847A443B47}" destId="{BDC34AA2-0DBF-42A0-B729-A70B3D5FC563}" srcOrd="2" destOrd="0" presId="urn:microsoft.com/office/officeart/2005/8/layout/hierarchy4"/>
    <dgm:cxn modelId="{9947B558-FEC8-43BC-A530-521BEA86D0C2}" type="presParOf" srcId="{BDC34AA2-0DBF-42A0-B729-A70B3D5FC563}" destId="{65AD5BBF-43A2-48D3-ABF1-B247C1EFA691}" srcOrd="0" destOrd="0" presId="urn:microsoft.com/office/officeart/2005/8/layout/hierarchy4"/>
    <dgm:cxn modelId="{26B18A07-EB23-4DCF-B4F5-D9AB5317B63A}" type="presParOf" srcId="{BDC34AA2-0DBF-42A0-B729-A70B3D5FC563}" destId="{226C58BF-EDB4-4B13-A36C-BB5044BB083E}" srcOrd="1" destOrd="0" presId="urn:microsoft.com/office/officeart/2005/8/layout/hierarchy4"/>
    <dgm:cxn modelId="{531BBD6C-BEFB-476B-BDEF-558524D18C5F}" type="presParOf" srcId="{BDC34AA2-0DBF-42A0-B729-A70B3D5FC563}" destId="{2A88373D-58BB-4B9D-8ACC-2DB330511B9D}" srcOrd="2" destOrd="0" presId="urn:microsoft.com/office/officeart/2005/8/layout/hierarchy4"/>
    <dgm:cxn modelId="{B5232564-BF5A-4016-9EB6-B8730F3B72C1}" type="presParOf" srcId="{2A88373D-58BB-4B9D-8ACC-2DB330511B9D}" destId="{A12D69FA-2DDD-45D3-A7D9-14D646929FBC}" srcOrd="0" destOrd="0" presId="urn:microsoft.com/office/officeart/2005/8/layout/hierarchy4"/>
    <dgm:cxn modelId="{FC13602F-C8F0-495C-B14C-8BE59C2AF688}" type="presParOf" srcId="{A12D69FA-2DDD-45D3-A7D9-14D646929FBC}" destId="{BD4CE13D-4021-46D1-AAC6-77ED4D00616E}" srcOrd="0" destOrd="0" presId="urn:microsoft.com/office/officeart/2005/8/layout/hierarchy4"/>
    <dgm:cxn modelId="{C87AEF10-793C-4706-9486-1AD531B5BA18}" type="presParOf" srcId="{A12D69FA-2DDD-45D3-A7D9-14D646929FBC}" destId="{84DD925D-20F5-437E-B866-51355BD792FF}" srcOrd="1" destOrd="0" presId="urn:microsoft.com/office/officeart/2005/8/layout/hierarchy4"/>
    <dgm:cxn modelId="{E61F83BA-FAF1-4A2B-AD8F-E404F4AD9EA2}" type="presParOf" srcId="{2EC883F2-EF38-4918-86CE-5F847A443B47}" destId="{C80955BD-6E70-48A2-9344-23AF946B3F86}" srcOrd="3" destOrd="0" presId="urn:microsoft.com/office/officeart/2005/8/layout/hierarchy4"/>
    <dgm:cxn modelId="{F0B0DB32-B6C9-4AC4-8FDB-1AD9E2533751}" type="presParOf" srcId="{2EC883F2-EF38-4918-86CE-5F847A443B47}" destId="{96421192-0BF4-402A-AB0E-4D6D2BEE5CA6}" srcOrd="4" destOrd="0" presId="urn:microsoft.com/office/officeart/2005/8/layout/hierarchy4"/>
    <dgm:cxn modelId="{925D27A0-DA15-4867-996F-777934C149D6}" type="presParOf" srcId="{96421192-0BF4-402A-AB0E-4D6D2BEE5CA6}" destId="{B7C3CA03-3C3E-4EEB-ABE9-6744F19EF566}" srcOrd="0" destOrd="0" presId="urn:microsoft.com/office/officeart/2005/8/layout/hierarchy4"/>
    <dgm:cxn modelId="{EA2CF459-574A-434D-9ED4-2C74BC6C21B0}" type="presParOf" srcId="{96421192-0BF4-402A-AB0E-4D6D2BEE5CA6}" destId="{8C3892E6-F73F-429A-9BE3-A1B802A9E903}" srcOrd="1" destOrd="0" presId="urn:microsoft.com/office/officeart/2005/8/layout/hierarchy4"/>
    <dgm:cxn modelId="{A245CBE3-064E-41F3-8910-42ACAF3AACAF}" type="presParOf" srcId="{96421192-0BF4-402A-AB0E-4D6D2BEE5CA6}" destId="{612B4A27-72C7-4A5F-A50E-CD45F419E8E8}" srcOrd="2" destOrd="0" presId="urn:microsoft.com/office/officeart/2005/8/layout/hierarchy4"/>
    <dgm:cxn modelId="{87039C54-F1A6-4A68-ABB8-5A21C63340CE}" type="presParOf" srcId="{612B4A27-72C7-4A5F-A50E-CD45F419E8E8}" destId="{C9C62A5B-6AFA-46EC-B3EB-A8A0823170A1}" srcOrd="0" destOrd="0" presId="urn:microsoft.com/office/officeart/2005/8/layout/hierarchy4"/>
    <dgm:cxn modelId="{78DCD620-3EC6-46AC-8F86-791F4206FE49}" type="presParOf" srcId="{C9C62A5B-6AFA-46EC-B3EB-A8A0823170A1}" destId="{271F247D-DC6D-44EA-BFDF-12EC652DC7A1}" srcOrd="0" destOrd="0" presId="urn:microsoft.com/office/officeart/2005/8/layout/hierarchy4"/>
    <dgm:cxn modelId="{F2CF5BFB-EF24-4556-93DC-E2379C0033A2}" type="presParOf" srcId="{C9C62A5B-6AFA-46EC-B3EB-A8A0823170A1}" destId="{06BD846B-5FA2-40B1-AC10-2B55A2B1A06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82BC1C-424A-4B16-821E-8B8AB7ABDAAF}">
      <dsp:nvSpPr>
        <dsp:cNvPr id="0" name=""/>
        <dsp:cNvSpPr/>
      </dsp:nvSpPr>
      <dsp:spPr>
        <a:xfrm>
          <a:off x="0" y="0"/>
          <a:ext cx="6624635" cy="611795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500" b="0" i="0" u="none" strike="noStrike" kern="1200" cap="none" normalizeH="0" baseline="0" dirty="0" smtClean="0">
              <a:ln/>
              <a:effectLst/>
              <a:latin typeface="Plump MT" pitchFamily="34" charset="0"/>
            </a:rPr>
            <a:t>CALENDARIO</a:t>
          </a:r>
          <a:endParaRPr kumimoji="0" lang="es-ES" sz="2500" b="0" i="0" u="none" strike="noStrike" kern="1200" cap="none" normalizeH="0" baseline="0" dirty="0" smtClean="0">
            <a:ln/>
            <a:effectLst/>
            <a:latin typeface="Plump MT" pitchFamily="34" charset="0"/>
          </a:endParaRPr>
        </a:p>
      </dsp:txBody>
      <dsp:txXfrm>
        <a:off x="0" y="0"/>
        <a:ext cx="6624635" cy="611795"/>
      </dsp:txXfrm>
    </dsp:sp>
    <dsp:sp modelId="{92B0AA62-4DBE-4731-84A4-800A49279DB3}">
      <dsp:nvSpPr>
        <dsp:cNvPr id="0" name=""/>
        <dsp:cNvSpPr/>
      </dsp:nvSpPr>
      <dsp:spPr>
        <a:xfrm>
          <a:off x="0" y="685800"/>
          <a:ext cx="2091109" cy="611795"/>
        </a:xfrm>
        <a:prstGeom prst="roundRect">
          <a:avLst>
            <a:gd name="adj" fmla="val 10000"/>
          </a:avLst>
        </a:prstGeom>
        <a:solidFill>
          <a:schemeClr val="accent4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2500" b="0" i="0" u="none" strike="noStrike" kern="1200" cap="none" normalizeH="0" baseline="0" dirty="0" smtClean="0">
              <a:ln/>
              <a:effectLst/>
              <a:latin typeface="Plump MT" pitchFamily="34" charset="0"/>
            </a:rPr>
            <a:t>FEBRERO</a:t>
          </a:r>
        </a:p>
      </dsp:txBody>
      <dsp:txXfrm>
        <a:off x="0" y="685800"/>
        <a:ext cx="2091109" cy="611795"/>
      </dsp:txXfrm>
    </dsp:sp>
    <dsp:sp modelId="{98B958EB-9216-4BF9-B45B-B7C6E9CA0B7E}">
      <dsp:nvSpPr>
        <dsp:cNvPr id="0" name=""/>
        <dsp:cNvSpPr/>
      </dsp:nvSpPr>
      <dsp:spPr>
        <a:xfrm>
          <a:off x="2382" y="1444992"/>
          <a:ext cx="2091109" cy="611795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500" b="0" i="0" u="none" strike="noStrike" kern="1200" cap="none" normalizeH="0" baseline="0" dirty="0" smtClean="0">
              <a:ln/>
              <a:effectLst/>
              <a:latin typeface="Plump MT" pitchFamily="34" charset="0"/>
            </a:rPr>
            <a:t>JÓVENES</a:t>
          </a:r>
          <a:endParaRPr kumimoji="0" lang="es-ES" sz="2500" b="0" i="0" u="none" strike="noStrike" kern="1200" cap="none" normalizeH="0" baseline="0" dirty="0" smtClean="0">
            <a:ln/>
            <a:effectLst/>
            <a:latin typeface="Plump MT" pitchFamily="34" charset="0"/>
          </a:endParaRPr>
        </a:p>
      </dsp:txBody>
      <dsp:txXfrm>
        <a:off x="2382" y="1444992"/>
        <a:ext cx="2091109" cy="611795"/>
      </dsp:txXfrm>
    </dsp:sp>
    <dsp:sp modelId="{65AD5BBF-43A2-48D3-ABF1-B247C1EFA691}">
      <dsp:nvSpPr>
        <dsp:cNvPr id="0" name=""/>
        <dsp:cNvSpPr/>
      </dsp:nvSpPr>
      <dsp:spPr>
        <a:xfrm>
          <a:off x="2269145" y="722802"/>
          <a:ext cx="2091109" cy="611795"/>
        </a:xfrm>
        <a:prstGeom prst="roundRect">
          <a:avLst>
            <a:gd name="adj" fmla="val 10000"/>
          </a:avLst>
        </a:prstGeom>
        <a:solidFill>
          <a:schemeClr val="accent4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2500" b="0" i="0" u="none" strike="noStrike" kern="1200" cap="none" normalizeH="0" baseline="0" dirty="0" smtClean="0">
              <a:ln/>
              <a:effectLst/>
              <a:latin typeface="Plump MT" pitchFamily="34" charset="0"/>
            </a:rPr>
            <a:t>MARZO</a:t>
          </a:r>
        </a:p>
      </dsp:txBody>
      <dsp:txXfrm>
        <a:off x="2269145" y="722802"/>
        <a:ext cx="2091109" cy="611795"/>
      </dsp:txXfrm>
    </dsp:sp>
    <dsp:sp modelId="{BD4CE13D-4021-46D1-AAC6-77ED4D00616E}">
      <dsp:nvSpPr>
        <dsp:cNvPr id="0" name=""/>
        <dsp:cNvSpPr/>
      </dsp:nvSpPr>
      <dsp:spPr>
        <a:xfrm>
          <a:off x="2269145" y="1444992"/>
          <a:ext cx="2091109" cy="611795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500" b="0" i="0" u="none" strike="noStrike" kern="1200" cap="none" normalizeH="0" baseline="0" dirty="0" smtClean="0">
              <a:ln/>
              <a:effectLst/>
              <a:latin typeface="Plump MT" pitchFamily="34" charset="0"/>
            </a:rPr>
            <a:t>MUJERES</a:t>
          </a:r>
          <a:endParaRPr kumimoji="0" lang="es-ES" sz="2500" b="0" i="0" u="none" strike="noStrike" kern="1200" cap="none" normalizeH="0" baseline="0" dirty="0" smtClean="0">
            <a:ln/>
            <a:effectLst/>
            <a:latin typeface="Plump MT" pitchFamily="34" charset="0"/>
          </a:endParaRPr>
        </a:p>
      </dsp:txBody>
      <dsp:txXfrm>
        <a:off x="2269145" y="1444992"/>
        <a:ext cx="2091109" cy="611795"/>
      </dsp:txXfrm>
    </dsp:sp>
    <dsp:sp modelId="{B7C3CA03-3C3E-4EEB-ABE9-6744F19EF566}">
      <dsp:nvSpPr>
        <dsp:cNvPr id="0" name=""/>
        <dsp:cNvSpPr/>
      </dsp:nvSpPr>
      <dsp:spPr>
        <a:xfrm>
          <a:off x="4535907" y="722802"/>
          <a:ext cx="2091109" cy="611795"/>
        </a:xfrm>
        <a:prstGeom prst="roundRect">
          <a:avLst>
            <a:gd name="adj" fmla="val 10000"/>
          </a:avLst>
        </a:prstGeom>
        <a:solidFill>
          <a:schemeClr val="accent4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" sz="2500" b="0" i="0" u="none" strike="noStrike" kern="1200" cap="none" normalizeH="0" baseline="0" dirty="0" smtClean="0">
              <a:ln/>
              <a:effectLst/>
              <a:latin typeface="Plump MT" pitchFamily="34" charset="0"/>
            </a:rPr>
            <a:t>ABRIL</a:t>
          </a:r>
        </a:p>
      </dsp:txBody>
      <dsp:txXfrm>
        <a:off x="4535907" y="722802"/>
        <a:ext cx="2091109" cy="611795"/>
      </dsp:txXfrm>
    </dsp:sp>
    <dsp:sp modelId="{271F247D-DC6D-44EA-BFDF-12EC652DC7A1}">
      <dsp:nvSpPr>
        <dsp:cNvPr id="0" name=""/>
        <dsp:cNvSpPr/>
      </dsp:nvSpPr>
      <dsp:spPr>
        <a:xfrm>
          <a:off x="4535907" y="1444992"/>
          <a:ext cx="2091109" cy="611795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s-ES_tradnl" sz="2500" b="0" i="0" u="none" strike="noStrike" kern="1200" cap="none" normalizeH="0" baseline="0" dirty="0" smtClean="0">
              <a:ln/>
              <a:effectLst/>
              <a:latin typeface="Plump MT" pitchFamily="34" charset="0"/>
            </a:rPr>
            <a:t>LÍDER</a:t>
          </a:r>
          <a:endParaRPr kumimoji="0" lang="es-ES" sz="2500" b="0" i="0" u="none" strike="noStrike" kern="1200" cap="none" normalizeH="0" baseline="0" dirty="0" smtClean="0">
            <a:ln/>
            <a:effectLst/>
            <a:latin typeface="Plump MT" pitchFamily="34" charset="0"/>
          </a:endParaRPr>
        </a:p>
      </dsp:txBody>
      <dsp:txXfrm>
        <a:off x="4535907" y="1444992"/>
        <a:ext cx="2091109" cy="611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549275"/>
            <a:ext cx="6372225" cy="3943350"/>
          </a:xfrm>
          <a:prstGeom prst="rect">
            <a:avLst/>
          </a:prstGeom>
          <a:noFill/>
        </p:spPr>
      </p:pic>
      <p:sp>
        <p:nvSpPr>
          <p:cNvPr id="3081" name="Rectangle 9" descr="Light horizontal"/>
          <p:cNvSpPr>
            <a:spLocks noChangeArrowheads="1"/>
          </p:cNvSpPr>
          <p:nvPr/>
        </p:nvSpPr>
        <p:spPr bwMode="gray">
          <a:xfrm>
            <a:off x="9525" y="9525"/>
            <a:ext cx="1473200" cy="6848475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invGray">
          <a:xfrm>
            <a:off x="0" y="4267200"/>
            <a:ext cx="9153525" cy="1103313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ltGray">
          <a:xfrm>
            <a:off x="1473200" y="5105400"/>
            <a:ext cx="7137400" cy="5334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191000"/>
            <a:ext cx="7239000" cy="1012825"/>
          </a:xfrm>
        </p:spPr>
        <p:txBody>
          <a:bodyPr/>
          <a:lstStyle>
            <a:lvl1pPr algn="l">
              <a:defRPr sz="4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524000" y="51816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84C5140D-E5AC-42FC-B499-5304273EB65A}" type="slidenum">
              <a:rPr lang="en-US"/>
              <a:pPr/>
              <a:t>‹Nº›</a:t>
            </a:fld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254500" y="5838825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chemeClr val="tx2"/>
                  </a:solidFill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ADA0-6C6B-484F-AEE9-14D0996C5D5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7FCC7-DF9E-4C1A-AC43-68BE7EE0415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73914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DC72D48-E400-4918-A6C6-71F97A76036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D281A-284C-4E0F-8DA5-14FB0A6F8C1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A430C-648A-4E20-8FC0-6E47D1D8BA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00053-FF71-47DA-9604-DEB9C4C5C91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3BACA-3282-4306-95B3-54C90EE100B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9E76E-3606-40CA-97D2-5562158254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DD65E-EA92-4AA6-B4EE-385825933B8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D387E-20D6-444A-BD41-BF26A3349DE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CA97-07C1-43C5-A833-E9A56A25F4E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 descr="Light horizontal"/>
          <p:cNvSpPr>
            <a:spLocks noChangeArrowheads="1"/>
          </p:cNvSpPr>
          <p:nvPr/>
        </p:nvSpPr>
        <p:spPr bwMode="gray">
          <a:xfrm>
            <a:off x="-9525" y="0"/>
            <a:ext cx="4810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0" y="0"/>
            <a:ext cx="9153525" cy="685800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ltGray">
          <a:xfrm>
            <a:off x="304800" y="288925"/>
            <a:ext cx="7670800" cy="6445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A540ED-81B2-4EF3-8D5F-70B183F2F1C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7391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58201" y="-196850"/>
            <a:ext cx="273050" cy="860425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grpSp>
        <p:nvGrpSpPr>
          <p:cNvPr id="49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12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0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7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397375"/>
            <a:ext cx="1676400" cy="10128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4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2" name="Text Box 13"/>
          <p:cNvSpPr txBox="1">
            <a:spLocks noChangeArrowheads="1"/>
          </p:cNvSpPr>
          <p:nvPr/>
        </p:nvSpPr>
        <p:spPr bwMode="gray">
          <a:xfrm>
            <a:off x="347190" y="3627090"/>
            <a:ext cx="872010" cy="31547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19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2</a:t>
            </a:r>
            <a:endParaRPr lang="en-US" sz="19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2209800" y="4648200"/>
            <a:ext cx="563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Certificación</a:t>
            </a:r>
            <a:r>
              <a:rPr kumimoji="0" lang="en-US" sz="4400" b="1" i="0" u="none" strike="noStrike" kern="0" spc="50" normalizeH="0" baseline="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 de </a:t>
            </a: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Líderes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grpSp>
        <p:nvGrpSpPr>
          <p:cNvPr id="111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11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16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2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33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34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3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42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609838" y="313863"/>
            <a:ext cx="5933962" cy="39624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5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UNIÓN VENEZOLANA ORIENTAL</a:t>
            </a:r>
            <a:endParaRPr lang="en-US" sz="1600" dirty="0"/>
          </a:p>
        </p:txBody>
      </p:sp>
      <p:sp>
        <p:nvSpPr>
          <p:cNvPr id="53" name="52 Rectángulo"/>
          <p:cNvSpPr/>
          <p:nvPr/>
        </p:nvSpPr>
        <p:spPr>
          <a:xfrm>
            <a:off x="3505200" y="5715000"/>
            <a:ext cx="28956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4" name="Picture 2" descr="C:\Users\Ney Devis\Pictures\Logo G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0"/>
            <a:ext cx="314161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32" grpId="0"/>
      <p:bldP spid="47" grpId="0"/>
      <p:bldP spid="50" grpId="0" animBg="1"/>
      <p:bldP spid="5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0" y="2209800"/>
            <a:ext cx="1329210" cy="2215991"/>
            <a:chOff x="1691605" y="831037"/>
            <a:chExt cx="977332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5" y="831037"/>
              <a:ext cx="977332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14400" y="990600"/>
            <a:ext cx="7315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Permita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todos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los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conforman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la G.P.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participen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en 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determinado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momento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Ejemplo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: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graphicFrame>
        <p:nvGraphicFramePr>
          <p:cNvPr id="102" name="101 Diagrama"/>
          <p:cNvGraphicFramePr/>
          <p:nvPr/>
        </p:nvGraphicFramePr>
        <p:xfrm>
          <a:off x="1524000" y="3124200"/>
          <a:ext cx="66294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3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graphicEl>
                                              <a:dgm id="{3982BC1C-424A-4B16-821E-8B8AB7ABD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">
                                            <p:graphicEl>
                                              <a:dgm id="{3982BC1C-424A-4B16-821E-8B8AB7ABDA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">
                                            <p:graphicEl>
                                              <a:dgm id="{3982BC1C-424A-4B16-821E-8B8AB7ABD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">
                                            <p:graphicEl>
                                              <a:dgm id="{3982BC1C-424A-4B16-821E-8B8AB7ABD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graphicEl>
                                              <a:dgm id="{92B0AA62-4DBE-4731-84A4-800A49279D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">
                                            <p:graphicEl>
                                              <a:dgm id="{92B0AA62-4DBE-4731-84A4-800A49279D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">
                                            <p:graphicEl>
                                              <a:dgm id="{92B0AA62-4DBE-4731-84A4-800A49279D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">
                                            <p:graphicEl>
                                              <a:dgm id="{92B0AA62-4DBE-4731-84A4-800A49279D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graphicEl>
                                              <a:dgm id="{98B958EB-9216-4BF9-B45B-B7C6E9CA0B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">
                                            <p:graphicEl>
                                              <a:dgm id="{98B958EB-9216-4BF9-B45B-B7C6E9CA0B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">
                                            <p:graphicEl>
                                              <a:dgm id="{98B958EB-9216-4BF9-B45B-B7C6E9CA0B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">
                                            <p:graphicEl>
                                              <a:dgm id="{98B958EB-9216-4BF9-B45B-B7C6E9CA0B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graphicEl>
                                              <a:dgm id="{65AD5BBF-43A2-48D3-ABF1-B247C1EFA6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">
                                            <p:graphicEl>
                                              <a:dgm id="{65AD5BBF-43A2-48D3-ABF1-B247C1EFA6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">
                                            <p:graphicEl>
                                              <a:dgm id="{65AD5BBF-43A2-48D3-ABF1-B247C1EFA6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">
                                            <p:graphicEl>
                                              <a:dgm id="{65AD5BBF-43A2-48D3-ABF1-B247C1EFA6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graphicEl>
                                              <a:dgm id="{BD4CE13D-4021-46D1-AAC6-77ED4D006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">
                                            <p:graphicEl>
                                              <a:dgm id="{BD4CE13D-4021-46D1-AAC6-77ED4D0061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">
                                            <p:graphicEl>
                                              <a:dgm id="{BD4CE13D-4021-46D1-AAC6-77ED4D006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">
                                            <p:graphicEl>
                                              <a:dgm id="{BD4CE13D-4021-46D1-AAC6-77ED4D006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graphicEl>
                                              <a:dgm id="{B7C3CA03-3C3E-4EEB-ABE9-6744F19EF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">
                                            <p:graphicEl>
                                              <a:dgm id="{B7C3CA03-3C3E-4EEB-ABE9-6744F19EF5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">
                                            <p:graphicEl>
                                              <a:dgm id="{B7C3CA03-3C3E-4EEB-ABE9-6744F19EF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">
                                            <p:graphicEl>
                                              <a:dgm id="{B7C3CA03-3C3E-4EEB-ABE9-6744F19EF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graphicEl>
                                              <a:dgm id="{271F247D-DC6D-44EA-BFDF-12EC652DC7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2">
                                            <p:graphicEl>
                                              <a:dgm id="{271F247D-DC6D-44EA-BFDF-12EC652DC7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">
                                            <p:graphicEl>
                                              <a:dgm id="{271F247D-DC6D-44EA-BFDF-12EC652DC7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">
                                            <p:graphicEl>
                                              <a:dgm id="{271F247D-DC6D-44EA-BFDF-12EC652DC7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Graphic spid="102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0" y="2209800"/>
            <a:ext cx="1329210" cy="2215991"/>
            <a:chOff x="1691605" y="831037"/>
            <a:chExt cx="977332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5" y="831037"/>
              <a:ext cx="977332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3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1143000" y="1143000"/>
            <a:ext cx="701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Elena de White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escribe</a:t>
            </a:r>
            <a:r>
              <a:rPr lang="en-US" sz="2800" b="1" kern="0" dirty="0" smtClean="0">
                <a:latin typeface="Arial Rounded MT Bold" pitchFamily="34" charset="0"/>
              </a:rPr>
              <a:t>: 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defRPr/>
            </a:pPr>
            <a:r>
              <a:rPr lang="en-US" sz="2400" b="1" kern="0" noProof="0" dirty="0" smtClean="0">
                <a:latin typeface="Arial Rounded MT Bold" pitchFamily="34" charset="0"/>
              </a:rPr>
              <a:t>“El </a:t>
            </a:r>
            <a:r>
              <a:rPr lang="en-US" sz="2400" b="1" kern="0" noProof="0" dirty="0" err="1" smtClean="0">
                <a:latin typeface="Arial Rounded MT Bold" pitchFamily="34" charset="0"/>
              </a:rPr>
              <a:t>secreto</a:t>
            </a:r>
            <a:r>
              <a:rPr lang="en-US" sz="2400" b="1" kern="0" noProof="0" dirty="0" smtClean="0">
                <a:latin typeface="Arial Rounded MT Bold" pitchFamily="34" charset="0"/>
              </a:rPr>
              <a:t> de </a:t>
            </a:r>
            <a:r>
              <a:rPr lang="en-US" sz="2400" b="1" kern="0" noProof="0" dirty="0" err="1" smtClean="0">
                <a:latin typeface="Arial Rounded MT Bold" pitchFamily="34" charset="0"/>
              </a:rPr>
              <a:t>nuestro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éxito</a:t>
            </a:r>
            <a:r>
              <a:rPr lang="en-US" sz="2400" b="1" kern="0" noProof="0" dirty="0" smtClean="0">
                <a:latin typeface="Arial Rounded MT Bold" pitchFamily="34" charset="0"/>
              </a:rPr>
              <a:t> en la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obra</a:t>
            </a:r>
            <a:r>
              <a:rPr lang="en-US" sz="2400" b="1" kern="0" noProof="0" dirty="0" smtClean="0">
                <a:latin typeface="Arial Rounded MT Bold" pitchFamily="34" charset="0"/>
              </a:rPr>
              <a:t> de Dios se </a:t>
            </a:r>
            <a:r>
              <a:rPr lang="en-US" sz="2400" b="1" kern="0" noProof="0" dirty="0" err="1" smtClean="0">
                <a:latin typeface="Arial Rounded MT Bold" pitchFamily="34" charset="0"/>
              </a:rPr>
              <a:t>hallará</a:t>
            </a:r>
            <a:r>
              <a:rPr lang="en-US" sz="2400" b="1" kern="0" noProof="0" dirty="0" smtClean="0">
                <a:latin typeface="Arial Rounded MT Bold" pitchFamily="34" charset="0"/>
              </a:rPr>
              <a:t> en el </a:t>
            </a:r>
            <a:r>
              <a:rPr lang="en-US" sz="2400" b="1" kern="0" noProof="0" dirty="0" err="1" smtClean="0">
                <a:latin typeface="Arial Rounded MT Bold" pitchFamily="34" charset="0"/>
              </a:rPr>
              <a:t>trabajo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armonioso</a:t>
            </a:r>
            <a:r>
              <a:rPr lang="en-US" sz="2400" b="1" kern="0" noProof="0" dirty="0" smtClean="0">
                <a:latin typeface="Arial Rounded MT Bold" pitchFamily="34" charset="0"/>
              </a:rPr>
              <a:t> de </a:t>
            </a:r>
            <a:r>
              <a:rPr lang="en-US" sz="2400" b="1" kern="0" noProof="0" dirty="0" err="1" smtClean="0">
                <a:latin typeface="Arial Rounded MT Bold" pitchFamily="34" charset="0"/>
              </a:rPr>
              <a:t>nuestro</a:t>
            </a:r>
            <a:r>
              <a:rPr lang="en-US" sz="2400" b="1" kern="0" noProof="0" dirty="0" smtClean="0">
                <a:latin typeface="Arial Rounded MT Bold" pitchFamily="34" charset="0"/>
              </a:rPr>
              <a:t> pueblo. </a:t>
            </a:r>
            <a:r>
              <a:rPr lang="en-US" sz="2400" b="1" kern="0" noProof="0" dirty="0" err="1" smtClean="0">
                <a:latin typeface="Arial Rounded MT Bold" pitchFamily="34" charset="0"/>
              </a:rPr>
              <a:t>Debe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haber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acción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concentrada</a:t>
            </a:r>
            <a:r>
              <a:rPr lang="en-US" sz="2400" b="1" kern="0" noProof="0" dirty="0" smtClean="0">
                <a:latin typeface="Arial Rounded MT Bold" pitchFamily="34" charset="0"/>
              </a:rPr>
              <a:t>. </a:t>
            </a:r>
            <a:r>
              <a:rPr lang="en-US" sz="2400" b="1" kern="0" noProof="0" dirty="0" err="1" smtClean="0">
                <a:latin typeface="Arial Rounded MT Bold" pitchFamily="34" charset="0"/>
              </a:rPr>
              <a:t>Todo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miembro</a:t>
            </a:r>
            <a:r>
              <a:rPr lang="en-US" sz="2400" b="1" kern="0" noProof="0" dirty="0" smtClean="0">
                <a:latin typeface="Arial Rounded MT Bold" pitchFamily="34" charset="0"/>
              </a:rPr>
              <a:t> del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cuerpo</a:t>
            </a:r>
            <a:r>
              <a:rPr lang="en-US" sz="2400" b="1" kern="0" noProof="0" dirty="0" smtClean="0">
                <a:latin typeface="Arial Rounded MT Bold" pitchFamily="34" charset="0"/>
              </a:rPr>
              <a:t> de Cristo </a:t>
            </a:r>
            <a:r>
              <a:rPr lang="en-US" sz="2400" b="1" kern="0" noProof="0" dirty="0" err="1" smtClean="0">
                <a:latin typeface="Arial Rounded MT Bold" pitchFamily="34" charset="0"/>
              </a:rPr>
              <a:t>debe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desempeñar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su</a:t>
            </a:r>
            <a:r>
              <a:rPr lang="en-US" sz="2400" b="1" kern="0" noProof="0" dirty="0" smtClean="0">
                <a:latin typeface="Arial Rounded MT Bold" pitchFamily="34" charset="0"/>
              </a:rPr>
              <a:t> parte en la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causa</a:t>
            </a:r>
            <a:r>
              <a:rPr lang="en-US" sz="2400" b="1" kern="0" noProof="0" dirty="0" smtClean="0">
                <a:latin typeface="Arial Rounded MT Bold" pitchFamily="34" charset="0"/>
              </a:rPr>
              <a:t> de Dios, de </a:t>
            </a:r>
            <a:r>
              <a:rPr lang="en-US" sz="2400" b="1" kern="0" noProof="0" dirty="0" err="1" smtClean="0">
                <a:latin typeface="Arial Rounded MT Bold" pitchFamily="34" charset="0"/>
              </a:rPr>
              <a:t>acuerdo</a:t>
            </a:r>
            <a:r>
              <a:rPr lang="en-US" sz="2400" b="1" kern="0" noProof="0" dirty="0" smtClean="0">
                <a:latin typeface="Arial Rounded MT Bold" pitchFamily="34" charset="0"/>
              </a:rPr>
              <a:t> con la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capacidad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que</a:t>
            </a:r>
            <a:r>
              <a:rPr lang="en-US" sz="2400" b="1" kern="0" noProof="0" dirty="0" smtClean="0">
                <a:latin typeface="Arial Rounded MT Bold" pitchFamily="34" charset="0"/>
              </a:rPr>
              <a:t> Dios le ha dado. </a:t>
            </a:r>
            <a:r>
              <a:rPr lang="en-US" sz="2400" b="1" kern="0" noProof="0" dirty="0" err="1" smtClean="0">
                <a:latin typeface="Arial Rounded MT Bold" pitchFamily="34" charset="0"/>
              </a:rPr>
              <a:t>Debemos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avanzar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juntos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para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vencer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obstrucciones</a:t>
            </a:r>
            <a:r>
              <a:rPr lang="en-US" sz="2400" b="1" kern="0" noProof="0" dirty="0" smtClean="0">
                <a:latin typeface="Arial Rounded MT Bold" pitchFamily="34" charset="0"/>
              </a:rPr>
              <a:t> y </a:t>
            </a:r>
            <a:r>
              <a:rPr lang="en-US" sz="2400" b="1" kern="0" noProof="0" dirty="0" err="1" smtClean="0">
                <a:latin typeface="Arial Rounded MT Bold" pitchFamily="34" charset="0"/>
              </a:rPr>
              <a:t>dificultades</a:t>
            </a:r>
            <a:r>
              <a:rPr lang="en-US" sz="2400" b="1" kern="0" noProof="0" dirty="0" smtClean="0">
                <a:latin typeface="Arial Rounded MT Bold" pitchFamily="34" charset="0"/>
              </a:rPr>
              <a:t>, </a:t>
            </a:r>
            <a:r>
              <a:rPr lang="en-US" sz="2400" b="1" kern="0" noProof="0" dirty="0" err="1" smtClean="0">
                <a:latin typeface="Arial Rounded MT Bold" pitchFamily="34" charset="0"/>
              </a:rPr>
              <a:t>hombro</a:t>
            </a:r>
            <a:r>
              <a:rPr lang="en-US" sz="2400" b="1" kern="0" noProof="0" dirty="0" smtClean="0">
                <a:latin typeface="Arial Rounded MT Bold" pitchFamily="34" charset="0"/>
              </a:rPr>
              <a:t> con </a:t>
            </a:r>
            <a:r>
              <a:rPr lang="en-US" sz="2400" b="1" kern="0" noProof="0" dirty="0" err="1" smtClean="0">
                <a:latin typeface="Arial Rounded MT Bold" pitchFamily="34" charset="0"/>
              </a:rPr>
              <a:t>hombro</a:t>
            </a:r>
            <a:r>
              <a:rPr lang="en-US" sz="2400" b="1" kern="0" noProof="0" dirty="0" smtClean="0">
                <a:latin typeface="Arial Rounded MT Bold" pitchFamily="34" charset="0"/>
              </a:rPr>
              <a:t>, y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corazón</a:t>
            </a:r>
            <a:r>
              <a:rPr lang="en-US" sz="2400" b="1" kern="0" noProof="0" dirty="0" smtClean="0">
                <a:latin typeface="Arial Rounded MT Bold" pitchFamily="34" charset="0"/>
              </a:rPr>
              <a:t> con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corazón</a:t>
            </a:r>
            <a:r>
              <a:rPr lang="en-US" sz="2400" b="1" kern="0" noProof="0" dirty="0" smtClean="0">
                <a:latin typeface="Arial Rounded MT Bold" pitchFamily="34" charset="0"/>
              </a:rPr>
              <a:t>…</a:t>
            </a:r>
          </a:p>
        </p:txBody>
      </p:sp>
      <p:grpSp>
        <p:nvGrpSpPr>
          <p:cNvPr id="35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36" name="35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7" name="36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8" name="37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9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1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2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0" y="2209800"/>
            <a:ext cx="1329210" cy="2215991"/>
            <a:chOff x="1691605" y="831037"/>
            <a:chExt cx="977332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5" y="831037"/>
              <a:ext cx="977332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3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1143000" y="1143000"/>
            <a:ext cx="701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Elena de White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escribe</a:t>
            </a:r>
            <a:r>
              <a:rPr lang="en-US" sz="2800" b="1" kern="0" dirty="0" smtClean="0">
                <a:latin typeface="Arial Rounded MT Bold" pitchFamily="34" charset="0"/>
              </a:rPr>
              <a:t>: 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defRPr/>
            </a:pPr>
            <a:r>
              <a:rPr lang="en-US" sz="2400" b="1" kern="0" noProof="0" dirty="0" smtClean="0">
                <a:latin typeface="Arial Rounded MT Bold" pitchFamily="34" charset="0"/>
              </a:rPr>
              <a:t>…Si los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cristianos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actuaran</a:t>
            </a:r>
            <a:r>
              <a:rPr lang="en-US" sz="2400" b="1" kern="0" noProof="0" dirty="0" smtClean="0">
                <a:latin typeface="Arial Rounded MT Bold" pitchFamily="34" charset="0"/>
              </a:rPr>
              <a:t> de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concierto</a:t>
            </a:r>
            <a:r>
              <a:rPr lang="en-US" sz="2400" b="1" kern="0" noProof="0" dirty="0" smtClean="0">
                <a:latin typeface="Arial Rounded MT Bold" pitchFamily="34" charset="0"/>
              </a:rPr>
              <a:t>, </a:t>
            </a:r>
            <a:r>
              <a:rPr lang="en-US" sz="2400" b="1" kern="0" noProof="0" dirty="0" err="1" smtClean="0">
                <a:latin typeface="Arial Rounded MT Bold" pitchFamily="34" charset="0"/>
              </a:rPr>
              <a:t>avanzando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como</a:t>
            </a:r>
            <a:r>
              <a:rPr lang="en-US" sz="2400" b="1" kern="0" noProof="0" dirty="0" smtClean="0">
                <a:latin typeface="Arial Rounded MT Bold" pitchFamily="34" charset="0"/>
              </a:rPr>
              <a:t> un solo hombre, </a:t>
            </a:r>
            <a:r>
              <a:rPr lang="en-US" sz="2400" b="1" kern="0" noProof="0" dirty="0" err="1" smtClean="0">
                <a:latin typeface="Arial Rounded MT Bold" pitchFamily="34" charset="0"/>
              </a:rPr>
              <a:t>bajo</a:t>
            </a:r>
            <a:r>
              <a:rPr lang="en-US" sz="2400" b="1" kern="0" noProof="0" dirty="0" smtClean="0">
                <a:latin typeface="Arial Rounded MT Bold" pitchFamily="34" charset="0"/>
              </a:rPr>
              <a:t> la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dirección</a:t>
            </a:r>
            <a:r>
              <a:rPr lang="en-US" sz="2400" b="1" kern="0" noProof="0" dirty="0" smtClean="0">
                <a:latin typeface="Arial Rounded MT Bold" pitchFamily="34" charset="0"/>
              </a:rPr>
              <a:t> de un solo Poder,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para</a:t>
            </a:r>
            <a:r>
              <a:rPr lang="en-US" sz="2400" b="1" kern="0" noProof="0" dirty="0" smtClean="0">
                <a:latin typeface="Arial Rounded MT Bold" pitchFamily="34" charset="0"/>
              </a:rPr>
              <a:t> la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realización</a:t>
            </a:r>
            <a:r>
              <a:rPr lang="en-US" sz="2400" b="1" kern="0" noProof="0" dirty="0" smtClean="0">
                <a:latin typeface="Arial Rounded MT Bold" pitchFamily="34" charset="0"/>
              </a:rPr>
              <a:t> de un solo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propósito</a:t>
            </a:r>
            <a:r>
              <a:rPr lang="en-US" sz="2400" b="1" kern="0" noProof="0" dirty="0" smtClean="0">
                <a:latin typeface="Arial Rounded MT Bold" pitchFamily="34" charset="0"/>
              </a:rPr>
              <a:t>,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conmoverían</a:t>
            </a:r>
            <a:r>
              <a:rPr lang="en-US" sz="2400" b="1" kern="0" noProof="0" dirty="0" smtClean="0">
                <a:latin typeface="Arial Rounded MT Bold" pitchFamily="34" charset="0"/>
              </a:rPr>
              <a:t> al </a:t>
            </a:r>
            <a:r>
              <a:rPr lang="en-US" sz="2400" b="1" kern="0" noProof="0" dirty="0" err="1" smtClean="0">
                <a:latin typeface="Arial Rounded MT Bold" pitchFamily="34" charset="0"/>
              </a:rPr>
              <a:t>mundo</a:t>
            </a:r>
            <a:r>
              <a:rPr lang="en-US" sz="2400" b="1" kern="0" noProof="0" dirty="0" smtClean="0">
                <a:latin typeface="Arial Rounded MT Bold" pitchFamily="34" charset="0"/>
              </a:rPr>
              <a:t>”.</a:t>
            </a:r>
          </a:p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2400" i="1" u="none" strike="noStrike" kern="0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Servicio</a:t>
            </a:r>
            <a:r>
              <a:rPr kumimoji="0" lang="en-US" sz="240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</a:t>
            </a:r>
            <a:r>
              <a:rPr kumimoji="0" lang="en-US" sz="2400" i="1" u="none" strike="noStrike" kern="0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Cristiano</a:t>
            </a:r>
            <a:r>
              <a:rPr kumimoji="0" lang="en-US" sz="240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, p. 95.</a:t>
            </a:r>
            <a:endParaRPr kumimoji="0" lang="en-US" sz="240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2" charset="0"/>
            </a:endParaRPr>
          </a:p>
        </p:txBody>
      </p:sp>
      <p:grpSp>
        <p:nvGrpSpPr>
          <p:cNvPr id="23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 bldLvl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7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14400" y="1219200"/>
            <a:ext cx="7620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No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pretenda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hacer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un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gran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evento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si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lo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intenta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se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chasqueará</a:t>
            </a:r>
            <a:endParaRPr lang="en-US" sz="4000" b="1" kern="0" dirty="0" smtClean="0">
              <a:latin typeface="Arial Rounded MT Bold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			</a:t>
            </a:r>
            <a:r>
              <a:rPr lang="en-US" sz="4000" b="1" kern="0" dirty="0" smtClean="0">
                <a:latin typeface="Arial Rounded MT Bold" pitchFamily="34" charset="0"/>
              </a:rPr>
              <a:t>Gran </a:t>
            </a:r>
            <a:r>
              <a:rPr lang="en-US" sz="4000" b="1" kern="0" dirty="0" err="1" smtClean="0">
                <a:latin typeface="Arial Rounded MT Bold" pitchFamily="34" charset="0"/>
              </a:rPr>
              <a:t>campaña</a:t>
            </a:r>
            <a:r>
              <a:rPr lang="en-US" sz="4000" b="1" kern="0" dirty="0" smtClean="0">
                <a:latin typeface="Arial Rounded MT Bold" pitchFamily="34" charset="0"/>
              </a:rPr>
              <a:t> </a:t>
            </a:r>
            <a:r>
              <a:rPr lang="en-US" sz="4000" b="1" kern="0" dirty="0" err="1" smtClean="0">
                <a:latin typeface="Arial Rounded MT Bold" pitchFamily="34" charset="0"/>
              </a:rPr>
              <a:t>evangelística</a:t>
            </a:r>
            <a:r>
              <a:rPr lang="en-US" sz="4000" b="1" kern="0" dirty="0" smtClean="0">
                <a:latin typeface="Arial Rounded MT Bold" pitchFamily="34" charset="0"/>
              </a:rPr>
              <a:t>….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0" y="2209800"/>
            <a:ext cx="1329210" cy="2215991"/>
            <a:chOff x="1691603" y="831037"/>
            <a:chExt cx="97733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3" y="831037"/>
              <a:ext cx="977331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8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14400" y="1143001"/>
            <a:ext cx="7315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Funcione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con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las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comisiones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básicas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3657600" y="3581400"/>
            <a:ext cx="220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600" b="1" dirty="0">
                <a:latin typeface="Monotype Corsiva" pitchFamily="66" charset="0"/>
              </a:rPr>
              <a:t>Oración </a:t>
            </a:r>
            <a:endParaRPr lang="es-ES" sz="3600" b="1" dirty="0">
              <a:latin typeface="Monotype Corsiva" pitchFamily="66" charset="0"/>
            </a:endParaRP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5943600" y="4724400"/>
            <a:ext cx="220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Monotype Corsiva" pitchFamily="66" charset="0"/>
              </a:rPr>
              <a:t>Programa</a:t>
            </a:r>
            <a:endParaRPr lang="es-ES" sz="3600" b="1">
              <a:latin typeface="Monotype Corsiva" pitchFamily="66" charset="0"/>
            </a:endParaRP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1295400" y="4800600"/>
            <a:ext cx="220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Monotype Corsiva" pitchFamily="66" charset="0"/>
              </a:rPr>
              <a:t>Visitación  </a:t>
            </a:r>
            <a:endParaRPr lang="es-ES" sz="3600" b="1">
              <a:latin typeface="Monotype Corsiva" pitchFamily="66" charset="0"/>
            </a:endParaRPr>
          </a:p>
        </p:txBody>
      </p:sp>
      <p:grpSp>
        <p:nvGrpSpPr>
          <p:cNvPr id="26" name="Group 24"/>
          <p:cNvGrpSpPr>
            <a:grpSpLocks noChangeAspect="1"/>
          </p:cNvGrpSpPr>
          <p:nvPr/>
        </p:nvGrpSpPr>
        <p:grpSpPr bwMode="auto">
          <a:xfrm>
            <a:off x="6477000" y="3429000"/>
            <a:ext cx="1447800" cy="1482725"/>
            <a:chOff x="4080" y="2160"/>
            <a:chExt cx="912" cy="934"/>
          </a:xfrm>
        </p:grpSpPr>
        <p:sp>
          <p:nvSpPr>
            <p:cNvPr id="27" name="AutoShape 23"/>
            <p:cNvSpPr>
              <a:spLocks noChangeAspect="1" noChangeArrowheads="1" noTextEdit="1"/>
            </p:cNvSpPr>
            <p:nvPr/>
          </p:nvSpPr>
          <p:spPr bwMode="auto">
            <a:xfrm>
              <a:off x="4080" y="2160"/>
              <a:ext cx="912" cy="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4080" y="2197"/>
              <a:ext cx="912" cy="848"/>
            </a:xfrm>
            <a:custGeom>
              <a:avLst/>
              <a:gdLst/>
              <a:ahLst/>
              <a:cxnLst>
                <a:cxn ang="0">
                  <a:pos x="1509" y="2537"/>
                </a:cxn>
                <a:cxn ang="0">
                  <a:pos x="1710" y="2504"/>
                </a:cxn>
                <a:cxn ang="0">
                  <a:pos x="1900" y="2444"/>
                </a:cxn>
                <a:cxn ang="0">
                  <a:pos x="2078" y="2361"/>
                </a:cxn>
                <a:cxn ang="0">
                  <a:pos x="2239" y="2253"/>
                </a:cxn>
                <a:cxn ang="0">
                  <a:pos x="2381" y="2127"/>
                </a:cxn>
                <a:cxn ang="0">
                  <a:pos x="2502" y="1984"/>
                </a:cxn>
                <a:cxn ang="0">
                  <a:pos x="2601" y="1823"/>
                </a:cxn>
                <a:cxn ang="0">
                  <a:pos x="2674" y="1650"/>
                </a:cxn>
                <a:cxn ang="0">
                  <a:pos x="2720" y="1465"/>
                </a:cxn>
                <a:cxn ang="0">
                  <a:pos x="2736" y="1272"/>
                </a:cxn>
                <a:cxn ang="0">
                  <a:pos x="2720" y="1078"/>
                </a:cxn>
                <a:cxn ang="0">
                  <a:pos x="2674" y="893"/>
                </a:cxn>
                <a:cxn ang="0">
                  <a:pos x="2601" y="720"/>
                </a:cxn>
                <a:cxn ang="0">
                  <a:pos x="2502" y="561"/>
                </a:cxn>
                <a:cxn ang="0">
                  <a:pos x="2381" y="417"/>
                </a:cxn>
                <a:cxn ang="0">
                  <a:pos x="2239" y="291"/>
                </a:cxn>
                <a:cxn ang="0">
                  <a:pos x="2078" y="184"/>
                </a:cxn>
                <a:cxn ang="0">
                  <a:pos x="1900" y="101"/>
                </a:cxn>
                <a:cxn ang="0">
                  <a:pos x="1710" y="40"/>
                </a:cxn>
                <a:cxn ang="0">
                  <a:pos x="1509" y="8"/>
                </a:cxn>
                <a:cxn ang="0">
                  <a:pos x="1298" y="2"/>
                </a:cxn>
                <a:cxn ang="0">
                  <a:pos x="1092" y="26"/>
                </a:cxn>
                <a:cxn ang="0">
                  <a:pos x="897" y="78"/>
                </a:cxn>
                <a:cxn ang="0">
                  <a:pos x="717" y="154"/>
                </a:cxn>
                <a:cxn ang="0">
                  <a:pos x="549" y="253"/>
                </a:cxn>
                <a:cxn ang="0">
                  <a:pos x="401" y="373"/>
                </a:cxn>
                <a:cxn ang="0">
                  <a:pos x="272" y="511"/>
                </a:cxn>
                <a:cxn ang="0">
                  <a:pos x="165" y="665"/>
                </a:cxn>
                <a:cxn ang="0">
                  <a:pos x="83" y="835"/>
                </a:cxn>
                <a:cxn ang="0">
                  <a:pos x="27" y="1015"/>
                </a:cxn>
                <a:cxn ang="0">
                  <a:pos x="1" y="1206"/>
                </a:cxn>
                <a:cxn ang="0">
                  <a:pos x="7" y="1402"/>
                </a:cxn>
                <a:cxn ang="0">
                  <a:pos x="43" y="1590"/>
                </a:cxn>
                <a:cxn ang="0">
                  <a:pos x="107" y="1768"/>
                </a:cxn>
                <a:cxn ang="0">
                  <a:pos x="198" y="1932"/>
                </a:cxn>
                <a:cxn ang="0">
                  <a:pos x="312" y="2081"/>
                </a:cxn>
                <a:cxn ang="0">
                  <a:pos x="449" y="2215"/>
                </a:cxn>
                <a:cxn ang="0">
                  <a:pos x="603" y="2327"/>
                </a:cxn>
                <a:cxn ang="0">
                  <a:pos x="775" y="2420"/>
                </a:cxn>
                <a:cxn ang="0">
                  <a:pos x="962" y="2487"/>
                </a:cxn>
                <a:cxn ang="0">
                  <a:pos x="1159" y="2530"/>
                </a:cxn>
                <a:cxn ang="0">
                  <a:pos x="1369" y="2544"/>
                </a:cxn>
              </a:cxnLst>
              <a:rect l="0" t="0" r="r" b="b"/>
              <a:pathLst>
                <a:path w="2736" h="2544">
                  <a:moveTo>
                    <a:pt x="1369" y="2544"/>
                  </a:moveTo>
                  <a:lnTo>
                    <a:pt x="1439" y="2543"/>
                  </a:lnTo>
                  <a:lnTo>
                    <a:pt x="1509" y="2537"/>
                  </a:lnTo>
                  <a:lnTo>
                    <a:pt x="1577" y="2530"/>
                  </a:lnTo>
                  <a:lnTo>
                    <a:pt x="1644" y="2519"/>
                  </a:lnTo>
                  <a:lnTo>
                    <a:pt x="1710" y="2504"/>
                  </a:lnTo>
                  <a:lnTo>
                    <a:pt x="1776" y="2487"/>
                  </a:lnTo>
                  <a:lnTo>
                    <a:pt x="1839" y="2467"/>
                  </a:lnTo>
                  <a:lnTo>
                    <a:pt x="1900" y="2444"/>
                  </a:lnTo>
                  <a:lnTo>
                    <a:pt x="1962" y="2420"/>
                  </a:lnTo>
                  <a:lnTo>
                    <a:pt x="2021" y="2391"/>
                  </a:lnTo>
                  <a:lnTo>
                    <a:pt x="2078" y="2361"/>
                  </a:lnTo>
                  <a:lnTo>
                    <a:pt x="2133" y="2327"/>
                  </a:lnTo>
                  <a:lnTo>
                    <a:pt x="2187" y="2292"/>
                  </a:lnTo>
                  <a:lnTo>
                    <a:pt x="2239" y="2253"/>
                  </a:lnTo>
                  <a:lnTo>
                    <a:pt x="2287" y="2215"/>
                  </a:lnTo>
                  <a:lnTo>
                    <a:pt x="2336" y="2172"/>
                  </a:lnTo>
                  <a:lnTo>
                    <a:pt x="2381" y="2127"/>
                  </a:lnTo>
                  <a:lnTo>
                    <a:pt x="2424" y="2081"/>
                  </a:lnTo>
                  <a:lnTo>
                    <a:pt x="2465" y="2034"/>
                  </a:lnTo>
                  <a:lnTo>
                    <a:pt x="2502" y="1984"/>
                  </a:lnTo>
                  <a:lnTo>
                    <a:pt x="2538" y="1932"/>
                  </a:lnTo>
                  <a:lnTo>
                    <a:pt x="2571" y="1879"/>
                  </a:lnTo>
                  <a:lnTo>
                    <a:pt x="2601" y="1823"/>
                  </a:lnTo>
                  <a:lnTo>
                    <a:pt x="2629" y="1768"/>
                  </a:lnTo>
                  <a:lnTo>
                    <a:pt x="2653" y="1710"/>
                  </a:lnTo>
                  <a:lnTo>
                    <a:pt x="2674" y="1650"/>
                  </a:lnTo>
                  <a:lnTo>
                    <a:pt x="2693" y="1590"/>
                  </a:lnTo>
                  <a:lnTo>
                    <a:pt x="2709" y="1528"/>
                  </a:lnTo>
                  <a:lnTo>
                    <a:pt x="2720" y="1465"/>
                  </a:lnTo>
                  <a:lnTo>
                    <a:pt x="2729" y="1402"/>
                  </a:lnTo>
                  <a:lnTo>
                    <a:pt x="2735" y="1338"/>
                  </a:lnTo>
                  <a:lnTo>
                    <a:pt x="2736" y="1272"/>
                  </a:lnTo>
                  <a:lnTo>
                    <a:pt x="2735" y="1206"/>
                  </a:lnTo>
                  <a:lnTo>
                    <a:pt x="2729" y="1141"/>
                  </a:lnTo>
                  <a:lnTo>
                    <a:pt x="2720" y="1078"/>
                  </a:lnTo>
                  <a:lnTo>
                    <a:pt x="2709" y="1015"/>
                  </a:lnTo>
                  <a:lnTo>
                    <a:pt x="2693" y="953"/>
                  </a:lnTo>
                  <a:lnTo>
                    <a:pt x="2674" y="893"/>
                  </a:lnTo>
                  <a:lnTo>
                    <a:pt x="2653" y="835"/>
                  </a:lnTo>
                  <a:lnTo>
                    <a:pt x="2629" y="777"/>
                  </a:lnTo>
                  <a:lnTo>
                    <a:pt x="2601" y="720"/>
                  </a:lnTo>
                  <a:lnTo>
                    <a:pt x="2571" y="665"/>
                  </a:lnTo>
                  <a:lnTo>
                    <a:pt x="2538" y="612"/>
                  </a:lnTo>
                  <a:lnTo>
                    <a:pt x="2502" y="561"/>
                  </a:lnTo>
                  <a:lnTo>
                    <a:pt x="2465" y="511"/>
                  </a:lnTo>
                  <a:lnTo>
                    <a:pt x="2424" y="463"/>
                  </a:lnTo>
                  <a:lnTo>
                    <a:pt x="2381" y="417"/>
                  </a:lnTo>
                  <a:lnTo>
                    <a:pt x="2336" y="373"/>
                  </a:lnTo>
                  <a:lnTo>
                    <a:pt x="2287" y="330"/>
                  </a:lnTo>
                  <a:lnTo>
                    <a:pt x="2239" y="291"/>
                  </a:lnTo>
                  <a:lnTo>
                    <a:pt x="2187" y="253"/>
                  </a:lnTo>
                  <a:lnTo>
                    <a:pt x="2133" y="217"/>
                  </a:lnTo>
                  <a:lnTo>
                    <a:pt x="2078" y="184"/>
                  </a:lnTo>
                  <a:lnTo>
                    <a:pt x="2021" y="154"/>
                  </a:lnTo>
                  <a:lnTo>
                    <a:pt x="1962" y="125"/>
                  </a:lnTo>
                  <a:lnTo>
                    <a:pt x="1900" y="101"/>
                  </a:lnTo>
                  <a:lnTo>
                    <a:pt x="1839" y="78"/>
                  </a:lnTo>
                  <a:lnTo>
                    <a:pt x="1776" y="58"/>
                  </a:lnTo>
                  <a:lnTo>
                    <a:pt x="1710" y="40"/>
                  </a:lnTo>
                  <a:lnTo>
                    <a:pt x="1644" y="26"/>
                  </a:lnTo>
                  <a:lnTo>
                    <a:pt x="1577" y="15"/>
                  </a:lnTo>
                  <a:lnTo>
                    <a:pt x="1509" y="8"/>
                  </a:lnTo>
                  <a:lnTo>
                    <a:pt x="1439" y="2"/>
                  </a:lnTo>
                  <a:lnTo>
                    <a:pt x="1369" y="0"/>
                  </a:lnTo>
                  <a:lnTo>
                    <a:pt x="1298" y="2"/>
                  </a:lnTo>
                  <a:lnTo>
                    <a:pt x="1228" y="8"/>
                  </a:lnTo>
                  <a:lnTo>
                    <a:pt x="1159" y="15"/>
                  </a:lnTo>
                  <a:lnTo>
                    <a:pt x="1092" y="26"/>
                  </a:lnTo>
                  <a:lnTo>
                    <a:pt x="1026" y="40"/>
                  </a:lnTo>
                  <a:lnTo>
                    <a:pt x="962" y="58"/>
                  </a:lnTo>
                  <a:lnTo>
                    <a:pt x="897" y="78"/>
                  </a:lnTo>
                  <a:lnTo>
                    <a:pt x="836" y="101"/>
                  </a:lnTo>
                  <a:lnTo>
                    <a:pt x="775" y="125"/>
                  </a:lnTo>
                  <a:lnTo>
                    <a:pt x="717" y="154"/>
                  </a:lnTo>
                  <a:lnTo>
                    <a:pt x="659" y="184"/>
                  </a:lnTo>
                  <a:lnTo>
                    <a:pt x="603" y="217"/>
                  </a:lnTo>
                  <a:lnTo>
                    <a:pt x="549" y="253"/>
                  </a:lnTo>
                  <a:lnTo>
                    <a:pt x="497" y="291"/>
                  </a:lnTo>
                  <a:lnTo>
                    <a:pt x="449" y="330"/>
                  </a:lnTo>
                  <a:lnTo>
                    <a:pt x="401" y="373"/>
                  </a:lnTo>
                  <a:lnTo>
                    <a:pt x="355" y="417"/>
                  </a:lnTo>
                  <a:lnTo>
                    <a:pt x="312" y="463"/>
                  </a:lnTo>
                  <a:lnTo>
                    <a:pt x="272" y="511"/>
                  </a:lnTo>
                  <a:lnTo>
                    <a:pt x="234" y="561"/>
                  </a:lnTo>
                  <a:lnTo>
                    <a:pt x="198" y="612"/>
                  </a:lnTo>
                  <a:lnTo>
                    <a:pt x="165" y="665"/>
                  </a:lnTo>
                  <a:lnTo>
                    <a:pt x="135" y="720"/>
                  </a:lnTo>
                  <a:lnTo>
                    <a:pt x="107" y="777"/>
                  </a:lnTo>
                  <a:lnTo>
                    <a:pt x="83" y="835"/>
                  </a:lnTo>
                  <a:lnTo>
                    <a:pt x="62" y="893"/>
                  </a:lnTo>
                  <a:lnTo>
                    <a:pt x="43" y="953"/>
                  </a:lnTo>
                  <a:lnTo>
                    <a:pt x="27" y="1015"/>
                  </a:lnTo>
                  <a:lnTo>
                    <a:pt x="16" y="1078"/>
                  </a:lnTo>
                  <a:lnTo>
                    <a:pt x="7" y="1141"/>
                  </a:lnTo>
                  <a:lnTo>
                    <a:pt x="1" y="1206"/>
                  </a:lnTo>
                  <a:lnTo>
                    <a:pt x="0" y="1272"/>
                  </a:lnTo>
                  <a:lnTo>
                    <a:pt x="1" y="1338"/>
                  </a:lnTo>
                  <a:lnTo>
                    <a:pt x="7" y="1402"/>
                  </a:lnTo>
                  <a:lnTo>
                    <a:pt x="16" y="1465"/>
                  </a:lnTo>
                  <a:lnTo>
                    <a:pt x="27" y="1528"/>
                  </a:lnTo>
                  <a:lnTo>
                    <a:pt x="43" y="1590"/>
                  </a:lnTo>
                  <a:lnTo>
                    <a:pt x="62" y="1650"/>
                  </a:lnTo>
                  <a:lnTo>
                    <a:pt x="83" y="1710"/>
                  </a:lnTo>
                  <a:lnTo>
                    <a:pt x="107" y="1768"/>
                  </a:lnTo>
                  <a:lnTo>
                    <a:pt x="135" y="1823"/>
                  </a:lnTo>
                  <a:lnTo>
                    <a:pt x="165" y="1879"/>
                  </a:lnTo>
                  <a:lnTo>
                    <a:pt x="198" y="1932"/>
                  </a:lnTo>
                  <a:lnTo>
                    <a:pt x="234" y="1984"/>
                  </a:lnTo>
                  <a:lnTo>
                    <a:pt x="272" y="2034"/>
                  </a:lnTo>
                  <a:lnTo>
                    <a:pt x="312" y="2081"/>
                  </a:lnTo>
                  <a:lnTo>
                    <a:pt x="355" y="2127"/>
                  </a:lnTo>
                  <a:lnTo>
                    <a:pt x="401" y="2172"/>
                  </a:lnTo>
                  <a:lnTo>
                    <a:pt x="449" y="2215"/>
                  </a:lnTo>
                  <a:lnTo>
                    <a:pt x="497" y="2253"/>
                  </a:lnTo>
                  <a:lnTo>
                    <a:pt x="549" y="2292"/>
                  </a:lnTo>
                  <a:lnTo>
                    <a:pt x="603" y="2327"/>
                  </a:lnTo>
                  <a:lnTo>
                    <a:pt x="659" y="2361"/>
                  </a:lnTo>
                  <a:lnTo>
                    <a:pt x="717" y="2391"/>
                  </a:lnTo>
                  <a:lnTo>
                    <a:pt x="775" y="2420"/>
                  </a:lnTo>
                  <a:lnTo>
                    <a:pt x="836" y="2444"/>
                  </a:lnTo>
                  <a:lnTo>
                    <a:pt x="897" y="2467"/>
                  </a:lnTo>
                  <a:lnTo>
                    <a:pt x="962" y="2487"/>
                  </a:lnTo>
                  <a:lnTo>
                    <a:pt x="1026" y="2504"/>
                  </a:lnTo>
                  <a:lnTo>
                    <a:pt x="1092" y="2519"/>
                  </a:lnTo>
                  <a:lnTo>
                    <a:pt x="1159" y="2530"/>
                  </a:lnTo>
                  <a:lnTo>
                    <a:pt x="1228" y="2537"/>
                  </a:lnTo>
                  <a:lnTo>
                    <a:pt x="1298" y="2543"/>
                  </a:lnTo>
                  <a:lnTo>
                    <a:pt x="1369" y="2544"/>
                  </a:lnTo>
                  <a:close/>
                </a:path>
              </a:pathLst>
            </a:custGeom>
            <a:solidFill>
              <a:srgbClr val="F7F9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316" y="2164"/>
              <a:ext cx="505" cy="871"/>
            </a:xfrm>
            <a:custGeom>
              <a:avLst/>
              <a:gdLst/>
              <a:ahLst/>
              <a:cxnLst>
                <a:cxn ang="0">
                  <a:pos x="405" y="0"/>
                </a:cxn>
                <a:cxn ang="0">
                  <a:pos x="86" y="363"/>
                </a:cxn>
                <a:cxn ang="0">
                  <a:pos x="268" y="500"/>
                </a:cxn>
                <a:cxn ang="0">
                  <a:pos x="250" y="651"/>
                </a:cxn>
                <a:cxn ang="0">
                  <a:pos x="227" y="848"/>
                </a:cxn>
                <a:cxn ang="0">
                  <a:pos x="163" y="847"/>
                </a:cxn>
                <a:cxn ang="0">
                  <a:pos x="50" y="853"/>
                </a:cxn>
                <a:cxn ang="0">
                  <a:pos x="4" y="877"/>
                </a:cxn>
                <a:cxn ang="0">
                  <a:pos x="4" y="937"/>
                </a:cxn>
                <a:cxn ang="0">
                  <a:pos x="93" y="985"/>
                </a:cxn>
                <a:cxn ang="0">
                  <a:pos x="197" y="1387"/>
                </a:cxn>
                <a:cxn ang="0">
                  <a:pos x="256" y="2244"/>
                </a:cxn>
                <a:cxn ang="0">
                  <a:pos x="222" y="2408"/>
                </a:cxn>
                <a:cxn ang="0">
                  <a:pos x="295" y="2465"/>
                </a:cxn>
                <a:cxn ang="0">
                  <a:pos x="420" y="2531"/>
                </a:cxn>
                <a:cxn ang="0">
                  <a:pos x="586" y="2588"/>
                </a:cxn>
                <a:cxn ang="0">
                  <a:pos x="785" y="2613"/>
                </a:cxn>
                <a:cxn ang="0">
                  <a:pos x="977" y="2591"/>
                </a:cxn>
                <a:cxn ang="0">
                  <a:pos x="1122" y="2547"/>
                </a:cxn>
                <a:cxn ang="0">
                  <a:pos x="1264" y="2487"/>
                </a:cxn>
                <a:cxn ang="0">
                  <a:pos x="1385" y="2425"/>
                </a:cxn>
                <a:cxn ang="0">
                  <a:pos x="1474" y="2375"/>
                </a:cxn>
                <a:cxn ang="0">
                  <a:pos x="1516" y="2350"/>
                </a:cxn>
                <a:cxn ang="0">
                  <a:pos x="1416" y="2102"/>
                </a:cxn>
                <a:cxn ang="0">
                  <a:pos x="1357" y="1929"/>
                </a:cxn>
                <a:cxn ang="0">
                  <a:pos x="1297" y="1796"/>
                </a:cxn>
                <a:cxn ang="0">
                  <a:pos x="1265" y="1667"/>
                </a:cxn>
                <a:cxn ang="0">
                  <a:pos x="1241" y="1544"/>
                </a:cxn>
                <a:cxn ang="0">
                  <a:pos x="1198" y="1463"/>
                </a:cxn>
                <a:cxn ang="0">
                  <a:pos x="1166" y="1394"/>
                </a:cxn>
                <a:cxn ang="0">
                  <a:pos x="1135" y="1329"/>
                </a:cxn>
                <a:cxn ang="0">
                  <a:pos x="1089" y="1215"/>
                </a:cxn>
                <a:cxn ang="0">
                  <a:pos x="1113" y="1218"/>
                </a:cxn>
                <a:cxn ang="0">
                  <a:pos x="1115" y="1198"/>
                </a:cxn>
                <a:cxn ang="0">
                  <a:pos x="1198" y="1224"/>
                </a:cxn>
                <a:cxn ang="0">
                  <a:pos x="1277" y="1234"/>
                </a:cxn>
                <a:cxn ang="0">
                  <a:pos x="1289" y="1210"/>
                </a:cxn>
                <a:cxn ang="0">
                  <a:pos x="1322" y="1171"/>
                </a:cxn>
                <a:cxn ang="0">
                  <a:pos x="1348" y="1128"/>
                </a:cxn>
                <a:cxn ang="0">
                  <a:pos x="1358" y="1036"/>
                </a:cxn>
                <a:cxn ang="0">
                  <a:pos x="1384" y="1078"/>
                </a:cxn>
                <a:cxn ang="0">
                  <a:pos x="1378" y="969"/>
                </a:cxn>
                <a:cxn ang="0">
                  <a:pos x="1331" y="749"/>
                </a:cxn>
                <a:cxn ang="0">
                  <a:pos x="1297" y="811"/>
                </a:cxn>
                <a:cxn ang="0">
                  <a:pos x="1251" y="867"/>
                </a:cxn>
                <a:cxn ang="0">
                  <a:pos x="1205" y="883"/>
                </a:cxn>
                <a:cxn ang="0">
                  <a:pos x="1142" y="833"/>
                </a:cxn>
                <a:cxn ang="0">
                  <a:pos x="1110" y="737"/>
                </a:cxn>
                <a:cxn ang="0">
                  <a:pos x="1082" y="628"/>
                </a:cxn>
                <a:cxn ang="0">
                  <a:pos x="1105" y="519"/>
                </a:cxn>
                <a:cxn ang="0">
                  <a:pos x="1097" y="431"/>
                </a:cxn>
                <a:cxn ang="0">
                  <a:pos x="1085" y="307"/>
                </a:cxn>
                <a:cxn ang="0">
                  <a:pos x="1037" y="236"/>
                </a:cxn>
                <a:cxn ang="0">
                  <a:pos x="974" y="205"/>
                </a:cxn>
                <a:cxn ang="0">
                  <a:pos x="911" y="193"/>
                </a:cxn>
                <a:cxn ang="0">
                  <a:pos x="867" y="185"/>
                </a:cxn>
              </a:cxnLst>
              <a:rect l="0" t="0" r="r" b="b"/>
              <a:pathLst>
                <a:path w="1516" h="2613">
                  <a:moveTo>
                    <a:pt x="640" y="169"/>
                  </a:moveTo>
                  <a:lnTo>
                    <a:pt x="504" y="47"/>
                  </a:lnTo>
                  <a:lnTo>
                    <a:pt x="405" y="0"/>
                  </a:lnTo>
                  <a:lnTo>
                    <a:pt x="243" y="8"/>
                  </a:lnTo>
                  <a:lnTo>
                    <a:pt x="80" y="168"/>
                  </a:lnTo>
                  <a:lnTo>
                    <a:pt x="86" y="363"/>
                  </a:lnTo>
                  <a:lnTo>
                    <a:pt x="272" y="464"/>
                  </a:lnTo>
                  <a:lnTo>
                    <a:pt x="270" y="474"/>
                  </a:lnTo>
                  <a:lnTo>
                    <a:pt x="268" y="500"/>
                  </a:lnTo>
                  <a:lnTo>
                    <a:pt x="263" y="540"/>
                  </a:lnTo>
                  <a:lnTo>
                    <a:pt x="258" y="590"/>
                  </a:lnTo>
                  <a:lnTo>
                    <a:pt x="250" y="651"/>
                  </a:lnTo>
                  <a:lnTo>
                    <a:pt x="243" y="715"/>
                  </a:lnTo>
                  <a:lnTo>
                    <a:pt x="235" y="781"/>
                  </a:lnTo>
                  <a:lnTo>
                    <a:pt x="227" y="848"/>
                  </a:lnTo>
                  <a:lnTo>
                    <a:pt x="219" y="848"/>
                  </a:lnTo>
                  <a:lnTo>
                    <a:pt x="196" y="847"/>
                  </a:lnTo>
                  <a:lnTo>
                    <a:pt x="163" y="847"/>
                  </a:lnTo>
                  <a:lnTo>
                    <a:pt x="126" y="847"/>
                  </a:lnTo>
                  <a:lnTo>
                    <a:pt x="87" y="848"/>
                  </a:lnTo>
                  <a:lnTo>
                    <a:pt x="50" y="853"/>
                  </a:lnTo>
                  <a:lnTo>
                    <a:pt x="23" y="860"/>
                  </a:lnTo>
                  <a:lnTo>
                    <a:pt x="5" y="871"/>
                  </a:lnTo>
                  <a:lnTo>
                    <a:pt x="4" y="877"/>
                  </a:lnTo>
                  <a:lnTo>
                    <a:pt x="0" y="893"/>
                  </a:lnTo>
                  <a:lnTo>
                    <a:pt x="0" y="914"/>
                  </a:lnTo>
                  <a:lnTo>
                    <a:pt x="4" y="937"/>
                  </a:lnTo>
                  <a:lnTo>
                    <a:pt x="18" y="959"/>
                  </a:lnTo>
                  <a:lnTo>
                    <a:pt x="47" y="976"/>
                  </a:lnTo>
                  <a:lnTo>
                    <a:pt x="93" y="985"/>
                  </a:lnTo>
                  <a:lnTo>
                    <a:pt x="159" y="980"/>
                  </a:lnTo>
                  <a:lnTo>
                    <a:pt x="227" y="995"/>
                  </a:lnTo>
                  <a:lnTo>
                    <a:pt x="197" y="1387"/>
                  </a:lnTo>
                  <a:lnTo>
                    <a:pt x="163" y="1776"/>
                  </a:lnTo>
                  <a:lnTo>
                    <a:pt x="262" y="2113"/>
                  </a:lnTo>
                  <a:lnTo>
                    <a:pt x="256" y="2244"/>
                  </a:lnTo>
                  <a:lnTo>
                    <a:pt x="206" y="2388"/>
                  </a:lnTo>
                  <a:lnTo>
                    <a:pt x="210" y="2396"/>
                  </a:lnTo>
                  <a:lnTo>
                    <a:pt x="222" y="2408"/>
                  </a:lnTo>
                  <a:lnTo>
                    <a:pt x="239" y="2425"/>
                  </a:lnTo>
                  <a:lnTo>
                    <a:pt x="263" y="2444"/>
                  </a:lnTo>
                  <a:lnTo>
                    <a:pt x="295" y="2465"/>
                  </a:lnTo>
                  <a:lnTo>
                    <a:pt x="331" y="2487"/>
                  </a:lnTo>
                  <a:lnTo>
                    <a:pt x="372" y="2510"/>
                  </a:lnTo>
                  <a:lnTo>
                    <a:pt x="420" y="2531"/>
                  </a:lnTo>
                  <a:lnTo>
                    <a:pt x="471" y="2553"/>
                  </a:lnTo>
                  <a:lnTo>
                    <a:pt x="527" y="2571"/>
                  </a:lnTo>
                  <a:lnTo>
                    <a:pt x="586" y="2588"/>
                  </a:lnTo>
                  <a:lnTo>
                    <a:pt x="649" y="2601"/>
                  </a:lnTo>
                  <a:lnTo>
                    <a:pt x="716" y="2610"/>
                  </a:lnTo>
                  <a:lnTo>
                    <a:pt x="785" y="2613"/>
                  </a:lnTo>
                  <a:lnTo>
                    <a:pt x="857" y="2610"/>
                  </a:lnTo>
                  <a:lnTo>
                    <a:pt x="930" y="2601"/>
                  </a:lnTo>
                  <a:lnTo>
                    <a:pt x="977" y="2591"/>
                  </a:lnTo>
                  <a:lnTo>
                    <a:pt x="1024" y="2580"/>
                  </a:lnTo>
                  <a:lnTo>
                    <a:pt x="1073" y="2564"/>
                  </a:lnTo>
                  <a:lnTo>
                    <a:pt x="1122" y="2547"/>
                  </a:lnTo>
                  <a:lnTo>
                    <a:pt x="1171" y="2528"/>
                  </a:lnTo>
                  <a:lnTo>
                    <a:pt x="1218" y="2508"/>
                  </a:lnTo>
                  <a:lnTo>
                    <a:pt x="1264" y="2487"/>
                  </a:lnTo>
                  <a:lnTo>
                    <a:pt x="1307" y="2465"/>
                  </a:lnTo>
                  <a:lnTo>
                    <a:pt x="1348" y="2445"/>
                  </a:lnTo>
                  <a:lnTo>
                    <a:pt x="1385" y="2425"/>
                  </a:lnTo>
                  <a:lnTo>
                    <a:pt x="1420" y="2406"/>
                  </a:lnTo>
                  <a:lnTo>
                    <a:pt x="1450" y="2389"/>
                  </a:lnTo>
                  <a:lnTo>
                    <a:pt x="1474" y="2375"/>
                  </a:lnTo>
                  <a:lnTo>
                    <a:pt x="1494" y="2363"/>
                  </a:lnTo>
                  <a:lnTo>
                    <a:pt x="1509" y="2355"/>
                  </a:lnTo>
                  <a:lnTo>
                    <a:pt x="1516" y="2350"/>
                  </a:lnTo>
                  <a:lnTo>
                    <a:pt x="1474" y="2257"/>
                  </a:lnTo>
                  <a:lnTo>
                    <a:pt x="1443" y="2174"/>
                  </a:lnTo>
                  <a:lnTo>
                    <a:pt x="1416" y="2102"/>
                  </a:lnTo>
                  <a:lnTo>
                    <a:pt x="1394" y="2038"/>
                  </a:lnTo>
                  <a:lnTo>
                    <a:pt x="1375" y="1981"/>
                  </a:lnTo>
                  <a:lnTo>
                    <a:pt x="1357" y="1929"/>
                  </a:lnTo>
                  <a:lnTo>
                    <a:pt x="1338" y="1879"/>
                  </a:lnTo>
                  <a:lnTo>
                    <a:pt x="1315" y="1832"/>
                  </a:lnTo>
                  <a:lnTo>
                    <a:pt x="1297" y="1796"/>
                  </a:lnTo>
                  <a:lnTo>
                    <a:pt x="1282" y="1756"/>
                  </a:lnTo>
                  <a:lnTo>
                    <a:pt x="1272" y="1711"/>
                  </a:lnTo>
                  <a:lnTo>
                    <a:pt x="1265" y="1667"/>
                  </a:lnTo>
                  <a:lnTo>
                    <a:pt x="1258" y="1622"/>
                  </a:lnTo>
                  <a:lnTo>
                    <a:pt x="1251" y="1581"/>
                  </a:lnTo>
                  <a:lnTo>
                    <a:pt x="1241" y="1544"/>
                  </a:lnTo>
                  <a:lnTo>
                    <a:pt x="1226" y="1512"/>
                  </a:lnTo>
                  <a:lnTo>
                    <a:pt x="1211" y="1488"/>
                  </a:lnTo>
                  <a:lnTo>
                    <a:pt x="1198" y="1463"/>
                  </a:lnTo>
                  <a:lnTo>
                    <a:pt x="1186" y="1440"/>
                  </a:lnTo>
                  <a:lnTo>
                    <a:pt x="1176" y="1416"/>
                  </a:lnTo>
                  <a:lnTo>
                    <a:pt x="1166" y="1394"/>
                  </a:lnTo>
                  <a:lnTo>
                    <a:pt x="1156" y="1372"/>
                  </a:lnTo>
                  <a:lnTo>
                    <a:pt x="1146" y="1350"/>
                  </a:lnTo>
                  <a:lnTo>
                    <a:pt x="1135" y="1329"/>
                  </a:lnTo>
                  <a:lnTo>
                    <a:pt x="1105" y="1267"/>
                  </a:lnTo>
                  <a:lnTo>
                    <a:pt x="1090" y="1232"/>
                  </a:lnTo>
                  <a:lnTo>
                    <a:pt x="1089" y="1215"/>
                  </a:lnTo>
                  <a:lnTo>
                    <a:pt x="1096" y="1212"/>
                  </a:lnTo>
                  <a:lnTo>
                    <a:pt x="1105" y="1215"/>
                  </a:lnTo>
                  <a:lnTo>
                    <a:pt x="1113" y="1218"/>
                  </a:lnTo>
                  <a:lnTo>
                    <a:pt x="1115" y="1214"/>
                  </a:lnTo>
                  <a:lnTo>
                    <a:pt x="1107" y="1197"/>
                  </a:lnTo>
                  <a:lnTo>
                    <a:pt x="1115" y="1198"/>
                  </a:lnTo>
                  <a:lnTo>
                    <a:pt x="1135" y="1205"/>
                  </a:lnTo>
                  <a:lnTo>
                    <a:pt x="1165" y="1215"/>
                  </a:lnTo>
                  <a:lnTo>
                    <a:pt x="1198" y="1224"/>
                  </a:lnTo>
                  <a:lnTo>
                    <a:pt x="1231" y="1232"/>
                  </a:lnTo>
                  <a:lnTo>
                    <a:pt x="1258" y="1237"/>
                  </a:lnTo>
                  <a:lnTo>
                    <a:pt x="1277" y="1234"/>
                  </a:lnTo>
                  <a:lnTo>
                    <a:pt x="1281" y="1222"/>
                  </a:lnTo>
                  <a:lnTo>
                    <a:pt x="1282" y="1218"/>
                  </a:lnTo>
                  <a:lnTo>
                    <a:pt x="1289" y="1210"/>
                  </a:lnTo>
                  <a:lnTo>
                    <a:pt x="1299" y="1198"/>
                  </a:lnTo>
                  <a:lnTo>
                    <a:pt x="1311" y="1185"/>
                  </a:lnTo>
                  <a:lnTo>
                    <a:pt x="1322" y="1171"/>
                  </a:lnTo>
                  <a:lnTo>
                    <a:pt x="1334" y="1157"/>
                  </a:lnTo>
                  <a:lnTo>
                    <a:pt x="1342" y="1142"/>
                  </a:lnTo>
                  <a:lnTo>
                    <a:pt x="1348" y="1128"/>
                  </a:lnTo>
                  <a:lnTo>
                    <a:pt x="1348" y="1104"/>
                  </a:lnTo>
                  <a:lnTo>
                    <a:pt x="1354" y="1069"/>
                  </a:lnTo>
                  <a:lnTo>
                    <a:pt x="1358" y="1036"/>
                  </a:lnTo>
                  <a:lnTo>
                    <a:pt x="1358" y="1012"/>
                  </a:lnTo>
                  <a:lnTo>
                    <a:pt x="1374" y="1062"/>
                  </a:lnTo>
                  <a:lnTo>
                    <a:pt x="1384" y="1078"/>
                  </a:lnTo>
                  <a:lnTo>
                    <a:pt x="1387" y="1063"/>
                  </a:lnTo>
                  <a:lnTo>
                    <a:pt x="1385" y="1025"/>
                  </a:lnTo>
                  <a:lnTo>
                    <a:pt x="1378" y="969"/>
                  </a:lnTo>
                  <a:lnTo>
                    <a:pt x="1365" y="900"/>
                  </a:lnTo>
                  <a:lnTo>
                    <a:pt x="1350" y="825"/>
                  </a:lnTo>
                  <a:lnTo>
                    <a:pt x="1331" y="749"/>
                  </a:lnTo>
                  <a:lnTo>
                    <a:pt x="1324" y="768"/>
                  </a:lnTo>
                  <a:lnTo>
                    <a:pt x="1312" y="790"/>
                  </a:lnTo>
                  <a:lnTo>
                    <a:pt x="1297" y="811"/>
                  </a:lnTo>
                  <a:lnTo>
                    <a:pt x="1281" y="833"/>
                  </a:lnTo>
                  <a:lnTo>
                    <a:pt x="1264" y="853"/>
                  </a:lnTo>
                  <a:lnTo>
                    <a:pt x="1251" y="867"/>
                  </a:lnTo>
                  <a:lnTo>
                    <a:pt x="1241" y="877"/>
                  </a:lnTo>
                  <a:lnTo>
                    <a:pt x="1236" y="878"/>
                  </a:lnTo>
                  <a:lnTo>
                    <a:pt x="1205" y="883"/>
                  </a:lnTo>
                  <a:lnTo>
                    <a:pt x="1179" y="874"/>
                  </a:lnTo>
                  <a:lnTo>
                    <a:pt x="1158" y="857"/>
                  </a:lnTo>
                  <a:lnTo>
                    <a:pt x="1142" y="833"/>
                  </a:lnTo>
                  <a:lnTo>
                    <a:pt x="1129" y="803"/>
                  </a:lnTo>
                  <a:lnTo>
                    <a:pt x="1119" y="770"/>
                  </a:lnTo>
                  <a:lnTo>
                    <a:pt x="1110" y="737"/>
                  </a:lnTo>
                  <a:lnTo>
                    <a:pt x="1102" y="706"/>
                  </a:lnTo>
                  <a:lnTo>
                    <a:pt x="1086" y="666"/>
                  </a:lnTo>
                  <a:lnTo>
                    <a:pt x="1082" y="628"/>
                  </a:lnTo>
                  <a:lnTo>
                    <a:pt x="1087" y="589"/>
                  </a:lnTo>
                  <a:lnTo>
                    <a:pt x="1096" y="553"/>
                  </a:lnTo>
                  <a:lnTo>
                    <a:pt x="1105" y="519"/>
                  </a:lnTo>
                  <a:lnTo>
                    <a:pt x="1112" y="486"/>
                  </a:lnTo>
                  <a:lnTo>
                    <a:pt x="1110" y="457"/>
                  </a:lnTo>
                  <a:lnTo>
                    <a:pt x="1097" y="431"/>
                  </a:lnTo>
                  <a:lnTo>
                    <a:pt x="1097" y="383"/>
                  </a:lnTo>
                  <a:lnTo>
                    <a:pt x="1093" y="341"/>
                  </a:lnTo>
                  <a:lnTo>
                    <a:pt x="1085" y="307"/>
                  </a:lnTo>
                  <a:lnTo>
                    <a:pt x="1072" y="278"/>
                  </a:lnTo>
                  <a:lnTo>
                    <a:pt x="1056" y="255"/>
                  </a:lnTo>
                  <a:lnTo>
                    <a:pt x="1037" y="236"/>
                  </a:lnTo>
                  <a:lnTo>
                    <a:pt x="1017" y="223"/>
                  </a:lnTo>
                  <a:lnTo>
                    <a:pt x="996" y="212"/>
                  </a:lnTo>
                  <a:lnTo>
                    <a:pt x="974" y="205"/>
                  </a:lnTo>
                  <a:lnTo>
                    <a:pt x="953" y="199"/>
                  </a:lnTo>
                  <a:lnTo>
                    <a:pt x="931" y="196"/>
                  </a:lnTo>
                  <a:lnTo>
                    <a:pt x="911" y="193"/>
                  </a:lnTo>
                  <a:lnTo>
                    <a:pt x="894" y="191"/>
                  </a:lnTo>
                  <a:lnTo>
                    <a:pt x="878" y="189"/>
                  </a:lnTo>
                  <a:lnTo>
                    <a:pt x="867" y="185"/>
                  </a:lnTo>
                  <a:lnTo>
                    <a:pt x="858" y="180"/>
                  </a:lnTo>
                  <a:lnTo>
                    <a:pt x="640" y="169"/>
                  </a:lnTo>
                  <a:close/>
                </a:path>
              </a:pathLst>
            </a:custGeom>
            <a:solidFill>
              <a:srgbClr val="F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4497" y="2325"/>
              <a:ext cx="51" cy="31"/>
            </a:xfrm>
            <a:custGeom>
              <a:avLst/>
              <a:gdLst/>
              <a:ahLst/>
              <a:cxnLst>
                <a:cxn ang="0">
                  <a:pos x="29" y="94"/>
                </a:cxn>
                <a:cxn ang="0">
                  <a:pos x="141" y="38"/>
                </a:cxn>
                <a:cxn ang="0">
                  <a:pos x="141" y="38"/>
                </a:cxn>
                <a:cxn ang="0">
                  <a:pos x="146" y="32"/>
                </a:cxn>
                <a:cxn ang="0">
                  <a:pos x="151" y="26"/>
                </a:cxn>
                <a:cxn ang="0">
                  <a:pos x="152" y="18"/>
                </a:cxn>
                <a:cxn ang="0">
                  <a:pos x="149" y="11"/>
                </a:cxn>
                <a:cxn ang="0">
                  <a:pos x="145" y="5"/>
                </a:cxn>
                <a:cxn ang="0">
                  <a:pos x="139" y="0"/>
                </a:cxn>
                <a:cxn ang="0">
                  <a:pos x="131" y="0"/>
                </a:cxn>
                <a:cxn ang="0">
                  <a:pos x="123" y="2"/>
                </a:cxn>
                <a:cxn ang="0">
                  <a:pos x="123" y="2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6" y="62"/>
                </a:cxn>
                <a:cxn ang="0">
                  <a:pos x="2" y="69"/>
                </a:cxn>
                <a:cxn ang="0">
                  <a:pos x="0" y="76"/>
                </a:cxn>
                <a:cxn ang="0">
                  <a:pos x="3" y="85"/>
                </a:cxn>
                <a:cxn ang="0">
                  <a:pos x="7" y="91"/>
                </a:cxn>
                <a:cxn ang="0">
                  <a:pos x="15" y="94"/>
                </a:cxn>
                <a:cxn ang="0">
                  <a:pos x="22" y="95"/>
                </a:cxn>
                <a:cxn ang="0">
                  <a:pos x="29" y="94"/>
                </a:cxn>
                <a:cxn ang="0">
                  <a:pos x="29" y="94"/>
                </a:cxn>
              </a:cxnLst>
              <a:rect l="0" t="0" r="r" b="b"/>
              <a:pathLst>
                <a:path w="152" h="95">
                  <a:moveTo>
                    <a:pt x="29" y="94"/>
                  </a:moveTo>
                  <a:lnTo>
                    <a:pt x="141" y="38"/>
                  </a:lnTo>
                  <a:lnTo>
                    <a:pt x="141" y="38"/>
                  </a:lnTo>
                  <a:lnTo>
                    <a:pt x="146" y="32"/>
                  </a:lnTo>
                  <a:lnTo>
                    <a:pt x="151" y="26"/>
                  </a:lnTo>
                  <a:lnTo>
                    <a:pt x="152" y="18"/>
                  </a:lnTo>
                  <a:lnTo>
                    <a:pt x="149" y="11"/>
                  </a:lnTo>
                  <a:lnTo>
                    <a:pt x="145" y="5"/>
                  </a:lnTo>
                  <a:lnTo>
                    <a:pt x="139" y="0"/>
                  </a:lnTo>
                  <a:lnTo>
                    <a:pt x="131" y="0"/>
                  </a:lnTo>
                  <a:lnTo>
                    <a:pt x="123" y="2"/>
                  </a:lnTo>
                  <a:lnTo>
                    <a:pt x="123" y="2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6" y="62"/>
                  </a:lnTo>
                  <a:lnTo>
                    <a:pt x="2" y="69"/>
                  </a:lnTo>
                  <a:lnTo>
                    <a:pt x="0" y="76"/>
                  </a:lnTo>
                  <a:lnTo>
                    <a:pt x="3" y="85"/>
                  </a:lnTo>
                  <a:lnTo>
                    <a:pt x="7" y="91"/>
                  </a:lnTo>
                  <a:lnTo>
                    <a:pt x="15" y="94"/>
                  </a:lnTo>
                  <a:lnTo>
                    <a:pt x="22" y="95"/>
                  </a:lnTo>
                  <a:lnTo>
                    <a:pt x="29" y="94"/>
                  </a:lnTo>
                  <a:lnTo>
                    <a:pt x="29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4488" y="2365"/>
              <a:ext cx="102" cy="82"/>
            </a:xfrm>
            <a:custGeom>
              <a:avLst/>
              <a:gdLst/>
              <a:ahLst/>
              <a:cxnLst>
                <a:cxn ang="0">
                  <a:pos x="273" y="46"/>
                </a:cxn>
                <a:cxn ang="0">
                  <a:pos x="262" y="36"/>
                </a:cxn>
                <a:cxn ang="0">
                  <a:pos x="249" y="28"/>
                </a:cxn>
                <a:cxn ang="0">
                  <a:pos x="235" y="19"/>
                </a:cxn>
                <a:cxn ang="0">
                  <a:pos x="220" y="12"/>
                </a:cxn>
                <a:cxn ang="0">
                  <a:pos x="204" y="7"/>
                </a:cxn>
                <a:cxn ang="0">
                  <a:pos x="187" y="3"/>
                </a:cxn>
                <a:cxn ang="0">
                  <a:pos x="170" y="2"/>
                </a:cxn>
                <a:cxn ang="0">
                  <a:pos x="153" y="0"/>
                </a:cxn>
                <a:cxn ang="0">
                  <a:pos x="121" y="3"/>
                </a:cxn>
                <a:cxn ang="0">
                  <a:pos x="93" y="10"/>
                </a:cxn>
                <a:cxn ang="0">
                  <a:pos x="67" y="22"/>
                </a:cxn>
                <a:cxn ang="0">
                  <a:pos x="44" y="36"/>
                </a:cxn>
                <a:cxn ang="0">
                  <a:pos x="25" y="55"/>
                </a:cxn>
                <a:cxn ang="0">
                  <a:pos x="11" y="75"/>
                </a:cxn>
                <a:cxn ang="0">
                  <a:pos x="2" y="99"/>
                </a:cxn>
                <a:cxn ang="0">
                  <a:pos x="0" y="124"/>
                </a:cxn>
                <a:cxn ang="0">
                  <a:pos x="1" y="144"/>
                </a:cxn>
                <a:cxn ang="0">
                  <a:pos x="8" y="164"/>
                </a:cxn>
                <a:cxn ang="0">
                  <a:pos x="18" y="182"/>
                </a:cxn>
                <a:cxn ang="0">
                  <a:pos x="32" y="200"/>
                </a:cxn>
                <a:cxn ang="0">
                  <a:pos x="44" y="210"/>
                </a:cxn>
                <a:cxn ang="0">
                  <a:pos x="57" y="218"/>
                </a:cxn>
                <a:cxn ang="0">
                  <a:pos x="71" y="227"/>
                </a:cxn>
                <a:cxn ang="0">
                  <a:pos x="86" y="232"/>
                </a:cxn>
                <a:cxn ang="0">
                  <a:pos x="101" y="238"/>
                </a:cxn>
                <a:cxn ang="0">
                  <a:pos x="118" y="243"/>
                </a:cxn>
                <a:cxn ang="0">
                  <a:pos x="136" y="244"/>
                </a:cxn>
                <a:cxn ang="0">
                  <a:pos x="153" y="245"/>
                </a:cxn>
                <a:cxn ang="0">
                  <a:pos x="170" y="244"/>
                </a:cxn>
                <a:cxn ang="0">
                  <a:pos x="187" y="243"/>
                </a:cxn>
                <a:cxn ang="0">
                  <a:pos x="204" y="238"/>
                </a:cxn>
                <a:cxn ang="0">
                  <a:pos x="220" y="232"/>
                </a:cxn>
                <a:cxn ang="0">
                  <a:pos x="235" y="227"/>
                </a:cxn>
                <a:cxn ang="0">
                  <a:pos x="249" y="218"/>
                </a:cxn>
                <a:cxn ang="0">
                  <a:pos x="262" y="210"/>
                </a:cxn>
                <a:cxn ang="0">
                  <a:pos x="273" y="200"/>
                </a:cxn>
                <a:cxn ang="0">
                  <a:pos x="288" y="182"/>
                </a:cxn>
                <a:cxn ang="0">
                  <a:pos x="298" y="164"/>
                </a:cxn>
                <a:cxn ang="0">
                  <a:pos x="305" y="144"/>
                </a:cxn>
                <a:cxn ang="0">
                  <a:pos x="306" y="124"/>
                </a:cxn>
                <a:cxn ang="0">
                  <a:pos x="305" y="102"/>
                </a:cxn>
                <a:cxn ang="0">
                  <a:pos x="298" y="82"/>
                </a:cxn>
                <a:cxn ang="0">
                  <a:pos x="288" y="63"/>
                </a:cxn>
                <a:cxn ang="0">
                  <a:pos x="273" y="46"/>
                </a:cxn>
              </a:cxnLst>
              <a:rect l="0" t="0" r="r" b="b"/>
              <a:pathLst>
                <a:path w="306" h="245">
                  <a:moveTo>
                    <a:pt x="273" y="46"/>
                  </a:moveTo>
                  <a:lnTo>
                    <a:pt x="262" y="36"/>
                  </a:lnTo>
                  <a:lnTo>
                    <a:pt x="249" y="28"/>
                  </a:lnTo>
                  <a:lnTo>
                    <a:pt x="235" y="19"/>
                  </a:lnTo>
                  <a:lnTo>
                    <a:pt x="220" y="12"/>
                  </a:lnTo>
                  <a:lnTo>
                    <a:pt x="204" y="7"/>
                  </a:lnTo>
                  <a:lnTo>
                    <a:pt x="187" y="3"/>
                  </a:lnTo>
                  <a:lnTo>
                    <a:pt x="170" y="2"/>
                  </a:lnTo>
                  <a:lnTo>
                    <a:pt x="153" y="0"/>
                  </a:lnTo>
                  <a:lnTo>
                    <a:pt x="121" y="3"/>
                  </a:lnTo>
                  <a:lnTo>
                    <a:pt x="93" y="10"/>
                  </a:lnTo>
                  <a:lnTo>
                    <a:pt x="67" y="22"/>
                  </a:lnTo>
                  <a:lnTo>
                    <a:pt x="44" y="36"/>
                  </a:lnTo>
                  <a:lnTo>
                    <a:pt x="25" y="55"/>
                  </a:lnTo>
                  <a:lnTo>
                    <a:pt x="11" y="75"/>
                  </a:lnTo>
                  <a:lnTo>
                    <a:pt x="2" y="99"/>
                  </a:lnTo>
                  <a:lnTo>
                    <a:pt x="0" y="124"/>
                  </a:lnTo>
                  <a:lnTo>
                    <a:pt x="1" y="144"/>
                  </a:lnTo>
                  <a:lnTo>
                    <a:pt x="8" y="164"/>
                  </a:lnTo>
                  <a:lnTo>
                    <a:pt x="18" y="182"/>
                  </a:lnTo>
                  <a:lnTo>
                    <a:pt x="32" y="200"/>
                  </a:lnTo>
                  <a:lnTo>
                    <a:pt x="44" y="210"/>
                  </a:lnTo>
                  <a:lnTo>
                    <a:pt x="57" y="218"/>
                  </a:lnTo>
                  <a:lnTo>
                    <a:pt x="71" y="227"/>
                  </a:lnTo>
                  <a:lnTo>
                    <a:pt x="86" y="232"/>
                  </a:lnTo>
                  <a:lnTo>
                    <a:pt x="101" y="238"/>
                  </a:lnTo>
                  <a:lnTo>
                    <a:pt x="118" y="243"/>
                  </a:lnTo>
                  <a:lnTo>
                    <a:pt x="136" y="244"/>
                  </a:lnTo>
                  <a:lnTo>
                    <a:pt x="153" y="245"/>
                  </a:lnTo>
                  <a:lnTo>
                    <a:pt x="170" y="244"/>
                  </a:lnTo>
                  <a:lnTo>
                    <a:pt x="187" y="243"/>
                  </a:lnTo>
                  <a:lnTo>
                    <a:pt x="204" y="238"/>
                  </a:lnTo>
                  <a:lnTo>
                    <a:pt x="220" y="232"/>
                  </a:lnTo>
                  <a:lnTo>
                    <a:pt x="235" y="227"/>
                  </a:lnTo>
                  <a:lnTo>
                    <a:pt x="249" y="218"/>
                  </a:lnTo>
                  <a:lnTo>
                    <a:pt x="262" y="210"/>
                  </a:lnTo>
                  <a:lnTo>
                    <a:pt x="273" y="200"/>
                  </a:lnTo>
                  <a:lnTo>
                    <a:pt x="288" y="182"/>
                  </a:lnTo>
                  <a:lnTo>
                    <a:pt x="298" y="164"/>
                  </a:lnTo>
                  <a:lnTo>
                    <a:pt x="305" y="144"/>
                  </a:lnTo>
                  <a:lnTo>
                    <a:pt x="306" y="124"/>
                  </a:lnTo>
                  <a:lnTo>
                    <a:pt x="305" y="102"/>
                  </a:lnTo>
                  <a:lnTo>
                    <a:pt x="298" y="82"/>
                  </a:lnTo>
                  <a:lnTo>
                    <a:pt x="288" y="63"/>
                  </a:lnTo>
                  <a:lnTo>
                    <a:pt x="273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4500" y="2379"/>
              <a:ext cx="77" cy="55"/>
            </a:xfrm>
            <a:custGeom>
              <a:avLst/>
              <a:gdLst/>
              <a:ahLst/>
              <a:cxnLst>
                <a:cxn ang="0">
                  <a:pos x="115" y="165"/>
                </a:cxn>
                <a:cxn ang="0">
                  <a:pos x="102" y="165"/>
                </a:cxn>
                <a:cxn ang="0">
                  <a:pos x="89" y="162"/>
                </a:cxn>
                <a:cxn ang="0">
                  <a:pos x="76" y="160"/>
                </a:cxn>
                <a:cxn ang="0">
                  <a:pos x="63" y="157"/>
                </a:cxn>
                <a:cxn ang="0">
                  <a:pos x="52" y="151"/>
                </a:cxn>
                <a:cxn ang="0">
                  <a:pos x="42" y="145"/>
                </a:cxn>
                <a:cxn ang="0">
                  <a:pos x="32" y="138"/>
                </a:cxn>
                <a:cxn ang="0">
                  <a:pos x="23" y="131"/>
                </a:cxn>
                <a:cxn ang="0">
                  <a:pos x="13" y="119"/>
                </a:cxn>
                <a:cxn ang="0">
                  <a:pos x="6" y="108"/>
                </a:cxn>
                <a:cxn ang="0">
                  <a:pos x="2" y="96"/>
                </a:cxn>
                <a:cxn ang="0">
                  <a:pos x="0" y="84"/>
                </a:cxn>
                <a:cxn ang="0">
                  <a:pos x="2" y="71"/>
                </a:cxn>
                <a:cxn ang="0">
                  <a:pos x="6" y="58"/>
                </a:cxn>
                <a:cxn ang="0">
                  <a:pos x="13" y="46"/>
                </a:cxn>
                <a:cxn ang="0">
                  <a:pos x="23" y="35"/>
                </a:cxn>
                <a:cxn ang="0">
                  <a:pos x="32" y="28"/>
                </a:cxn>
                <a:cxn ang="0">
                  <a:pos x="42" y="20"/>
                </a:cxn>
                <a:cxn ang="0">
                  <a:pos x="52" y="15"/>
                </a:cxn>
                <a:cxn ang="0">
                  <a:pos x="63" y="9"/>
                </a:cxn>
                <a:cxn ang="0">
                  <a:pos x="76" y="6"/>
                </a:cxn>
                <a:cxn ang="0">
                  <a:pos x="89" y="3"/>
                </a:cxn>
                <a:cxn ang="0">
                  <a:pos x="102" y="0"/>
                </a:cxn>
                <a:cxn ang="0">
                  <a:pos x="115" y="0"/>
                </a:cxn>
                <a:cxn ang="0">
                  <a:pos x="128" y="0"/>
                </a:cxn>
                <a:cxn ang="0">
                  <a:pos x="142" y="3"/>
                </a:cxn>
                <a:cxn ang="0">
                  <a:pos x="155" y="6"/>
                </a:cxn>
                <a:cxn ang="0">
                  <a:pos x="166" y="9"/>
                </a:cxn>
                <a:cxn ang="0">
                  <a:pos x="178" y="15"/>
                </a:cxn>
                <a:cxn ang="0">
                  <a:pos x="189" y="20"/>
                </a:cxn>
                <a:cxn ang="0">
                  <a:pos x="199" y="28"/>
                </a:cxn>
                <a:cxn ang="0">
                  <a:pos x="208" y="35"/>
                </a:cxn>
                <a:cxn ang="0">
                  <a:pos x="217" y="46"/>
                </a:cxn>
                <a:cxn ang="0">
                  <a:pos x="224" y="58"/>
                </a:cxn>
                <a:cxn ang="0">
                  <a:pos x="228" y="71"/>
                </a:cxn>
                <a:cxn ang="0">
                  <a:pos x="230" y="84"/>
                </a:cxn>
                <a:cxn ang="0">
                  <a:pos x="227" y="99"/>
                </a:cxn>
                <a:cxn ang="0">
                  <a:pos x="221" y="115"/>
                </a:cxn>
                <a:cxn ang="0">
                  <a:pos x="209" y="129"/>
                </a:cxn>
                <a:cxn ang="0">
                  <a:pos x="197" y="141"/>
                </a:cxn>
                <a:cxn ang="0">
                  <a:pos x="179" y="151"/>
                </a:cxn>
                <a:cxn ang="0">
                  <a:pos x="159" y="158"/>
                </a:cxn>
                <a:cxn ang="0">
                  <a:pos x="138" y="164"/>
                </a:cxn>
                <a:cxn ang="0">
                  <a:pos x="115" y="165"/>
                </a:cxn>
              </a:cxnLst>
              <a:rect l="0" t="0" r="r" b="b"/>
              <a:pathLst>
                <a:path w="230" h="165">
                  <a:moveTo>
                    <a:pt x="115" y="165"/>
                  </a:moveTo>
                  <a:lnTo>
                    <a:pt x="102" y="165"/>
                  </a:lnTo>
                  <a:lnTo>
                    <a:pt x="89" y="162"/>
                  </a:lnTo>
                  <a:lnTo>
                    <a:pt x="76" y="160"/>
                  </a:lnTo>
                  <a:lnTo>
                    <a:pt x="63" y="157"/>
                  </a:lnTo>
                  <a:lnTo>
                    <a:pt x="52" y="151"/>
                  </a:lnTo>
                  <a:lnTo>
                    <a:pt x="42" y="145"/>
                  </a:lnTo>
                  <a:lnTo>
                    <a:pt x="32" y="138"/>
                  </a:lnTo>
                  <a:lnTo>
                    <a:pt x="23" y="131"/>
                  </a:lnTo>
                  <a:lnTo>
                    <a:pt x="13" y="119"/>
                  </a:lnTo>
                  <a:lnTo>
                    <a:pt x="6" y="108"/>
                  </a:lnTo>
                  <a:lnTo>
                    <a:pt x="2" y="96"/>
                  </a:lnTo>
                  <a:lnTo>
                    <a:pt x="0" y="84"/>
                  </a:lnTo>
                  <a:lnTo>
                    <a:pt x="2" y="71"/>
                  </a:lnTo>
                  <a:lnTo>
                    <a:pt x="6" y="58"/>
                  </a:lnTo>
                  <a:lnTo>
                    <a:pt x="13" y="46"/>
                  </a:lnTo>
                  <a:lnTo>
                    <a:pt x="23" y="35"/>
                  </a:lnTo>
                  <a:lnTo>
                    <a:pt x="32" y="28"/>
                  </a:lnTo>
                  <a:lnTo>
                    <a:pt x="42" y="20"/>
                  </a:lnTo>
                  <a:lnTo>
                    <a:pt x="52" y="15"/>
                  </a:lnTo>
                  <a:lnTo>
                    <a:pt x="63" y="9"/>
                  </a:lnTo>
                  <a:lnTo>
                    <a:pt x="76" y="6"/>
                  </a:lnTo>
                  <a:lnTo>
                    <a:pt x="89" y="3"/>
                  </a:lnTo>
                  <a:lnTo>
                    <a:pt x="102" y="0"/>
                  </a:lnTo>
                  <a:lnTo>
                    <a:pt x="115" y="0"/>
                  </a:lnTo>
                  <a:lnTo>
                    <a:pt x="128" y="0"/>
                  </a:lnTo>
                  <a:lnTo>
                    <a:pt x="142" y="3"/>
                  </a:lnTo>
                  <a:lnTo>
                    <a:pt x="155" y="6"/>
                  </a:lnTo>
                  <a:lnTo>
                    <a:pt x="166" y="9"/>
                  </a:lnTo>
                  <a:lnTo>
                    <a:pt x="178" y="15"/>
                  </a:lnTo>
                  <a:lnTo>
                    <a:pt x="189" y="20"/>
                  </a:lnTo>
                  <a:lnTo>
                    <a:pt x="199" y="28"/>
                  </a:lnTo>
                  <a:lnTo>
                    <a:pt x="208" y="35"/>
                  </a:lnTo>
                  <a:lnTo>
                    <a:pt x="217" y="46"/>
                  </a:lnTo>
                  <a:lnTo>
                    <a:pt x="224" y="58"/>
                  </a:lnTo>
                  <a:lnTo>
                    <a:pt x="228" y="71"/>
                  </a:lnTo>
                  <a:lnTo>
                    <a:pt x="230" y="84"/>
                  </a:lnTo>
                  <a:lnTo>
                    <a:pt x="227" y="99"/>
                  </a:lnTo>
                  <a:lnTo>
                    <a:pt x="221" y="115"/>
                  </a:lnTo>
                  <a:lnTo>
                    <a:pt x="209" y="129"/>
                  </a:lnTo>
                  <a:lnTo>
                    <a:pt x="197" y="141"/>
                  </a:lnTo>
                  <a:lnTo>
                    <a:pt x="179" y="151"/>
                  </a:lnTo>
                  <a:lnTo>
                    <a:pt x="159" y="158"/>
                  </a:lnTo>
                  <a:lnTo>
                    <a:pt x="138" y="164"/>
                  </a:lnTo>
                  <a:lnTo>
                    <a:pt x="115" y="16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4520" y="2406"/>
              <a:ext cx="22" cy="22"/>
            </a:xfrm>
            <a:custGeom>
              <a:avLst/>
              <a:gdLst/>
              <a:ahLst/>
              <a:cxnLst>
                <a:cxn ang="0">
                  <a:pos x="41" y="67"/>
                </a:cxn>
                <a:cxn ang="0">
                  <a:pos x="54" y="61"/>
                </a:cxn>
                <a:cxn ang="0">
                  <a:pos x="63" y="51"/>
                </a:cxn>
                <a:cxn ang="0">
                  <a:pos x="67" y="40"/>
                </a:cxn>
                <a:cxn ang="0">
                  <a:pos x="67" y="25"/>
                </a:cxn>
                <a:cxn ang="0">
                  <a:pos x="61" y="13"/>
                </a:cxn>
                <a:cxn ang="0">
                  <a:pos x="51" y="4"/>
                </a:cxn>
                <a:cxn ang="0">
                  <a:pos x="40" y="0"/>
                </a:cxn>
                <a:cxn ang="0">
                  <a:pos x="25" y="0"/>
                </a:cxn>
                <a:cxn ang="0">
                  <a:pos x="12" y="5"/>
                </a:cxn>
                <a:cxn ang="0">
                  <a:pos x="4" y="15"/>
                </a:cxn>
                <a:cxn ang="0">
                  <a:pos x="0" y="27"/>
                </a:cxn>
                <a:cxn ang="0">
                  <a:pos x="0" y="41"/>
                </a:cxn>
                <a:cxn ang="0">
                  <a:pos x="5" y="54"/>
                </a:cxn>
                <a:cxn ang="0">
                  <a:pos x="15" y="63"/>
                </a:cxn>
                <a:cxn ang="0">
                  <a:pos x="27" y="67"/>
                </a:cxn>
                <a:cxn ang="0">
                  <a:pos x="41" y="67"/>
                </a:cxn>
              </a:cxnLst>
              <a:rect l="0" t="0" r="r" b="b"/>
              <a:pathLst>
                <a:path w="67" h="67">
                  <a:moveTo>
                    <a:pt x="41" y="67"/>
                  </a:moveTo>
                  <a:lnTo>
                    <a:pt x="54" y="61"/>
                  </a:lnTo>
                  <a:lnTo>
                    <a:pt x="63" y="51"/>
                  </a:lnTo>
                  <a:lnTo>
                    <a:pt x="67" y="40"/>
                  </a:lnTo>
                  <a:lnTo>
                    <a:pt x="67" y="25"/>
                  </a:lnTo>
                  <a:lnTo>
                    <a:pt x="61" y="13"/>
                  </a:lnTo>
                  <a:lnTo>
                    <a:pt x="51" y="4"/>
                  </a:lnTo>
                  <a:lnTo>
                    <a:pt x="40" y="0"/>
                  </a:lnTo>
                  <a:lnTo>
                    <a:pt x="25" y="0"/>
                  </a:lnTo>
                  <a:lnTo>
                    <a:pt x="12" y="5"/>
                  </a:lnTo>
                  <a:lnTo>
                    <a:pt x="4" y="15"/>
                  </a:lnTo>
                  <a:lnTo>
                    <a:pt x="0" y="27"/>
                  </a:lnTo>
                  <a:lnTo>
                    <a:pt x="0" y="41"/>
                  </a:lnTo>
                  <a:lnTo>
                    <a:pt x="5" y="54"/>
                  </a:lnTo>
                  <a:lnTo>
                    <a:pt x="15" y="63"/>
                  </a:lnTo>
                  <a:lnTo>
                    <a:pt x="27" y="67"/>
                  </a:lnTo>
                  <a:lnTo>
                    <a:pt x="41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4330" y="2163"/>
              <a:ext cx="450" cy="416"/>
            </a:xfrm>
            <a:custGeom>
              <a:avLst/>
              <a:gdLst/>
              <a:ahLst/>
              <a:cxnLst>
                <a:cxn ang="0">
                  <a:pos x="1238" y="827"/>
                </a:cxn>
                <a:cxn ang="0">
                  <a:pos x="1168" y="872"/>
                </a:cxn>
                <a:cxn ang="0">
                  <a:pos x="1104" y="828"/>
                </a:cxn>
                <a:cxn ang="0">
                  <a:pos x="1079" y="560"/>
                </a:cxn>
                <a:cxn ang="0">
                  <a:pos x="1082" y="388"/>
                </a:cxn>
                <a:cxn ang="0">
                  <a:pos x="1006" y="239"/>
                </a:cxn>
                <a:cxn ang="0">
                  <a:pos x="904" y="186"/>
                </a:cxn>
                <a:cxn ang="0">
                  <a:pos x="751" y="167"/>
                </a:cxn>
                <a:cxn ang="0">
                  <a:pos x="595" y="162"/>
                </a:cxn>
                <a:cxn ang="0">
                  <a:pos x="510" y="94"/>
                </a:cxn>
                <a:cxn ang="0">
                  <a:pos x="363" y="11"/>
                </a:cxn>
                <a:cxn ang="0">
                  <a:pos x="226" y="2"/>
                </a:cxn>
                <a:cxn ang="0">
                  <a:pos x="132" y="25"/>
                </a:cxn>
                <a:cxn ang="0">
                  <a:pos x="50" y="88"/>
                </a:cxn>
                <a:cxn ang="0">
                  <a:pos x="0" y="239"/>
                </a:cxn>
                <a:cxn ang="0">
                  <a:pos x="82" y="414"/>
                </a:cxn>
                <a:cxn ang="0">
                  <a:pos x="295" y="451"/>
                </a:cxn>
                <a:cxn ang="0">
                  <a:pos x="424" y="324"/>
                </a:cxn>
                <a:cxn ang="0">
                  <a:pos x="374" y="169"/>
                </a:cxn>
                <a:cxn ang="0">
                  <a:pos x="281" y="131"/>
                </a:cxn>
                <a:cxn ang="0">
                  <a:pos x="183" y="157"/>
                </a:cxn>
                <a:cxn ang="0">
                  <a:pos x="158" y="252"/>
                </a:cxn>
                <a:cxn ang="0">
                  <a:pos x="191" y="299"/>
                </a:cxn>
                <a:cxn ang="0">
                  <a:pos x="257" y="325"/>
                </a:cxn>
                <a:cxn ang="0">
                  <a:pos x="314" y="298"/>
                </a:cxn>
                <a:cxn ang="0">
                  <a:pos x="290" y="268"/>
                </a:cxn>
                <a:cxn ang="0">
                  <a:pos x="235" y="282"/>
                </a:cxn>
                <a:cxn ang="0">
                  <a:pos x="198" y="245"/>
                </a:cxn>
                <a:cxn ang="0">
                  <a:pos x="209" y="187"/>
                </a:cxn>
                <a:cxn ang="0">
                  <a:pos x="279" y="172"/>
                </a:cxn>
                <a:cxn ang="0">
                  <a:pos x="348" y="199"/>
                </a:cxn>
                <a:cxn ang="0">
                  <a:pos x="386" y="311"/>
                </a:cxn>
                <a:cxn ang="0">
                  <a:pos x="281" y="414"/>
                </a:cxn>
                <a:cxn ang="0">
                  <a:pos x="129" y="395"/>
                </a:cxn>
                <a:cxn ang="0">
                  <a:pos x="40" y="240"/>
                </a:cxn>
                <a:cxn ang="0">
                  <a:pos x="82" y="114"/>
                </a:cxn>
                <a:cxn ang="0">
                  <a:pos x="218" y="43"/>
                </a:cxn>
                <a:cxn ang="0">
                  <a:pos x="408" y="68"/>
                </a:cxn>
                <a:cxn ang="0">
                  <a:pos x="513" y="152"/>
                </a:cxn>
                <a:cxn ang="0">
                  <a:pos x="626" y="210"/>
                </a:cxn>
                <a:cxn ang="0">
                  <a:pos x="798" y="210"/>
                </a:cxn>
                <a:cxn ang="0">
                  <a:pos x="923" y="236"/>
                </a:cxn>
                <a:cxn ang="0">
                  <a:pos x="1006" y="298"/>
                </a:cxn>
                <a:cxn ang="0">
                  <a:pos x="1046" y="463"/>
                </a:cxn>
                <a:cxn ang="0">
                  <a:pos x="1033" y="612"/>
                </a:cxn>
                <a:cxn ang="0">
                  <a:pos x="1049" y="808"/>
                </a:cxn>
                <a:cxn ang="0">
                  <a:pos x="1086" y="868"/>
                </a:cxn>
                <a:cxn ang="0">
                  <a:pos x="1200" y="908"/>
                </a:cxn>
                <a:cxn ang="0">
                  <a:pos x="1273" y="845"/>
                </a:cxn>
                <a:cxn ang="0">
                  <a:pos x="1309" y="1049"/>
                </a:cxn>
                <a:cxn ang="0">
                  <a:pos x="1214" y="1201"/>
                </a:cxn>
                <a:cxn ang="0">
                  <a:pos x="1075" y="1199"/>
                </a:cxn>
                <a:cxn ang="0">
                  <a:pos x="1066" y="1235"/>
                </a:cxn>
                <a:cxn ang="0">
                  <a:pos x="1231" y="1238"/>
                </a:cxn>
                <a:cxn ang="0">
                  <a:pos x="1349" y="1007"/>
                </a:cxn>
              </a:cxnLst>
              <a:rect l="0" t="0" r="r" b="b"/>
              <a:pathLst>
                <a:path w="1349" h="1248">
                  <a:moveTo>
                    <a:pt x="1307" y="764"/>
                  </a:moveTo>
                  <a:lnTo>
                    <a:pt x="1288" y="710"/>
                  </a:lnTo>
                  <a:lnTo>
                    <a:pt x="1268" y="762"/>
                  </a:lnTo>
                  <a:lnTo>
                    <a:pt x="1258" y="786"/>
                  </a:lnTo>
                  <a:lnTo>
                    <a:pt x="1248" y="808"/>
                  </a:lnTo>
                  <a:lnTo>
                    <a:pt x="1238" y="827"/>
                  </a:lnTo>
                  <a:lnTo>
                    <a:pt x="1227" y="841"/>
                  </a:lnTo>
                  <a:lnTo>
                    <a:pt x="1215" y="854"/>
                  </a:lnTo>
                  <a:lnTo>
                    <a:pt x="1204" y="862"/>
                  </a:lnTo>
                  <a:lnTo>
                    <a:pt x="1192" y="870"/>
                  </a:lnTo>
                  <a:lnTo>
                    <a:pt x="1181" y="872"/>
                  </a:lnTo>
                  <a:lnTo>
                    <a:pt x="1168" y="872"/>
                  </a:lnTo>
                  <a:lnTo>
                    <a:pt x="1155" y="868"/>
                  </a:lnTo>
                  <a:lnTo>
                    <a:pt x="1142" y="862"/>
                  </a:lnTo>
                  <a:lnTo>
                    <a:pt x="1131" y="854"/>
                  </a:lnTo>
                  <a:lnTo>
                    <a:pt x="1121" y="845"/>
                  </a:lnTo>
                  <a:lnTo>
                    <a:pt x="1111" y="837"/>
                  </a:lnTo>
                  <a:lnTo>
                    <a:pt x="1104" y="828"/>
                  </a:lnTo>
                  <a:lnTo>
                    <a:pt x="1098" y="821"/>
                  </a:lnTo>
                  <a:lnTo>
                    <a:pt x="1078" y="766"/>
                  </a:lnTo>
                  <a:lnTo>
                    <a:pt x="1071" y="710"/>
                  </a:lnTo>
                  <a:lnTo>
                    <a:pt x="1072" y="649"/>
                  </a:lnTo>
                  <a:lnTo>
                    <a:pt x="1078" y="577"/>
                  </a:lnTo>
                  <a:lnTo>
                    <a:pt x="1079" y="560"/>
                  </a:lnTo>
                  <a:lnTo>
                    <a:pt x="1081" y="541"/>
                  </a:lnTo>
                  <a:lnTo>
                    <a:pt x="1084" y="523"/>
                  </a:lnTo>
                  <a:lnTo>
                    <a:pt x="1085" y="504"/>
                  </a:lnTo>
                  <a:lnTo>
                    <a:pt x="1086" y="463"/>
                  </a:lnTo>
                  <a:lnTo>
                    <a:pt x="1086" y="424"/>
                  </a:lnTo>
                  <a:lnTo>
                    <a:pt x="1082" y="388"/>
                  </a:lnTo>
                  <a:lnTo>
                    <a:pt x="1075" y="355"/>
                  </a:lnTo>
                  <a:lnTo>
                    <a:pt x="1065" y="325"/>
                  </a:lnTo>
                  <a:lnTo>
                    <a:pt x="1053" y="298"/>
                  </a:lnTo>
                  <a:lnTo>
                    <a:pt x="1038" y="273"/>
                  </a:lnTo>
                  <a:lnTo>
                    <a:pt x="1019" y="252"/>
                  </a:lnTo>
                  <a:lnTo>
                    <a:pt x="1006" y="239"/>
                  </a:lnTo>
                  <a:lnTo>
                    <a:pt x="992" y="227"/>
                  </a:lnTo>
                  <a:lnTo>
                    <a:pt x="977" y="217"/>
                  </a:lnTo>
                  <a:lnTo>
                    <a:pt x="960" y="209"/>
                  </a:lnTo>
                  <a:lnTo>
                    <a:pt x="943" y="200"/>
                  </a:lnTo>
                  <a:lnTo>
                    <a:pt x="924" y="193"/>
                  </a:lnTo>
                  <a:lnTo>
                    <a:pt x="904" y="186"/>
                  </a:lnTo>
                  <a:lnTo>
                    <a:pt x="883" y="180"/>
                  </a:lnTo>
                  <a:lnTo>
                    <a:pt x="858" y="176"/>
                  </a:lnTo>
                  <a:lnTo>
                    <a:pt x="834" y="173"/>
                  </a:lnTo>
                  <a:lnTo>
                    <a:pt x="808" y="170"/>
                  </a:lnTo>
                  <a:lnTo>
                    <a:pt x="780" y="169"/>
                  </a:lnTo>
                  <a:lnTo>
                    <a:pt x="751" y="167"/>
                  </a:lnTo>
                  <a:lnTo>
                    <a:pt x="719" y="167"/>
                  </a:lnTo>
                  <a:lnTo>
                    <a:pt x="685" y="169"/>
                  </a:lnTo>
                  <a:lnTo>
                    <a:pt x="651" y="170"/>
                  </a:lnTo>
                  <a:lnTo>
                    <a:pt x="629" y="170"/>
                  </a:lnTo>
                  <a:lnTo>
                    <a:pt x="611" y="167"/>
                  </a:lnTo>
                  <a:lnTo>
                    <a:pt x="595" y="162"/>
                  </a:lnTo>
                  <a:lnTo>
                    <a:pt x="580" y="154"/>
                  </a:lnTo>
                  <a:lnTo>
                    <a:pt x="566" y="146"/>
                  </a:lnTo>
                  <a:lnTo>
                    <a:pt x="553" y="136"/>
                  </a:lnTo>
                  <a:lnTo>
                    <a:pt x="539" y="123"/>
                  </a:lnTo>
                  <a:lnTo>
                    <a:pt x="526" y="110"/>
                  </a:lnTo>
                  <a:lnTo>
                    <a:pt x="510" y="94"/>
                  </a:lnTo>
                  <a:lnTo>
                    <a:pt x="493" y="77"/>
                  </a:lnTo>
                  <a:lnTo>
                    <a:pt x="474" y="61"/>
                  </a:lnTo>
                  <a:lnTo>
                    <a:pt x="451" y="45"/>
                  </a:lnTo>
                  <a:lnTo>
                    <a:pt x="427" y="33"/>
                  </a:lnTo>
                  <a:lnTo>
                    <a:pt x="397" y="20"/>
                  </a:lnTo>
                  <a:lnTo>
                    <a:pt x="363" y="11"/>
                  </a:lnTo>
                  <a:lnTo>
                    <a:pt x="324" y="4"/>
                  </a:lnTo>
                  <a:lnTo>
                    <a:pt x="304" y="2"/>
                  </a:lnTo>
                  <a:lnTo>
                    <a:pt x="284" y="1"/>
                  </a:lnTo>
                  <a:lnTo>
                    <a:pt x="264" y="0"/>
                  </a:lnTo>
                  <a:lnTo>
                    <a:pt x="245" y="1"/>
                  </a:lnTo>
                  <a:lnTo>
                    <a:pt x="226" y="2"/>
                  </a:lnTo>
                  <a:lnTo>
                    <a:pt x="209" y="4"/>
                  </a:lnTo>
                  <a:lnTo>
                    <a:pt x="193" y="7"/>
                  </a:lnTo>
                  <a:lnTo>
                    <a:pt x="176" y="10"/>
                  </a:lnTo>
                  <a:lnTo>
                    <a:pt x="161" y="14"/>
                  </a:lnTo>
                  <a:lnTo>
                    <a:pt x="146" y="20"/>
                  </a:lnTo>
                  <a:lnTo>
                    <a:pt x="132" y="25"/>
                  </a:lnTo>
                  <a:lnTo>
                    <a:pt x="119" y="33"/>
                  </a:lnTo>
                  <a:lnTo>
                    <a:pt x="106" y="40"/>
                  </a:lnTo>
                  <a:lnTo>
                    <a:pt x="93" y="48"/>
                  </a:lnTo>
                  <a:lnTo>
                    <a:pt x="82" y="57"/>
                  </a:lnTo>
                  <a:lnTo>
                    <a:pt x="70" y="67"/>
                  </a:lnTo>
                  <a:lnTo>
                    <a:pt x="50" y="88"/>
                  </a:lnTo>
                  <a:lnTo>
                    <a:pt x="34" y="113"/>
                  </a:lnTo>
                  <a:lnTo>
                    <a:pt x="22" y="139"/>
                  </a:lnTo>
                  <a:lnTo>
                    <a:pt x="11" y="164"/>
                  </a:lnTo>
                  <a:lnTo>
                    <a:pt x="6" y="190"/>
                  </a:lnTo>
                  <a:lnTo>
                    <a:pt x="1" y="215"/>
                  </a:lnTo>
                  <a:lnTo>
                    <a:pt x="0" y="239"/>
                  </a:lnTo>
                  <a:lnTo>
                    <a:pt x="0" y="262"/>
                  </a:lnTo>
                  <a:lnTo>
                    <a:pt x="6" y="299"/>
                  </a:lnTo>
                  <a:lnTo>
                    <a:pt x="17" y="334"/>
                  </a:lnTo>
                  <a:lnTo>
                    <a:pt x="34" y="365"/>
                  </a:lnTo>
                  <a:lnTo>
                    <a:pt x="56" y="391"/>
                  </a:lnTo>
                  <a:lnTo>
                    <a:pt x="82" y="414"/>
                  </a:lnTo>
                  <a:lnTo>
                    <a:pt x="112" y="432"/>
                  </a:lnTo>
                  <a:lnTo>
                    <a:pt x="148" y="447"/>
                  </a:lnTo>
                  <a:lnTo>
                    <a:pt x="186" y="455"/>
                  </a:lnTo>
                  <a:lnTo>
                    <a:pt x="224" y="458"/>
                  </a:lnTo>
                  <a:lnTo>
                    <a:pt x="261" y="457"/>
                  </a:lnTo>
                  <a:lnTo>
                    <a:pt x="295" y="451"/>
                  </a:lnTo>
                  <a:lnTo>
                    <a:pt x="327" y="441"/>
                  </a:lnTo>
                  <a:lnTo>
                    <a:pt x="355" y="427"/>
                  </a:lnTo>
                  <a:lnTo>
                    <a:pt x="380" y="410"/>
                  </a:lnTo>
                  <a:lnTo>
                    <a:pt x="398" y="389"/>
                  </a:lnTo>
                  <a:lnTo>
                    <a:pt x="411" y="367"/>
                  </a:lnTo>
                  <a:lnTo>
                    <a:pt x="424" y="324"/>
                  </a:lnTo>
                  <a:lnTo>
                    <a:pt x="427" y="282"/>
                  </a:lnTo>
                  <a:lnTo>
                    <a:pt x="421" y="243"/>
                  </a:lnTo>
                  <a:lnTo>
                    <a:pt x="407" y="207"/>
                  </a:lnTo>
                  <a:lnTo>
                    <a:pt x="397" y="193"/>
                  </a:lnTo>
                  <a:lnTo>
                    <a:pt x="387" y="180"/>
                  </a:lnTo>
                  <a:lnTo>
                    <a:pt x="374" y="169"/>
                  </a:lnTo>
                  <a:lnTo>
                    <a:pt x="361" y="159"/>
                  </a:lnTo>
                  <a:lnTo>
                    <a:pt x="347" y="150"/>
                  </a:lnTo>
                  <a:lnTo>
                    <a:pt x="333" y="141"/>
                  </a:lnTo>
                  <a:lnTo>
                    <a:pt x="317" y="137"/>
                  </a:lnTo>
                  <a:lnTo>
                    <a:pt x="301" y="133"/>
                  </a:lnTo>
                  <a:lnTo>
                    <a:pt x="281" y="131"/>
                  </a:lnTo>
                  <a:lnTo>
                    <a:pt x="262" y="131"/>
                  </a:lnTo>
                  <a:lnTo>
                    <a:pt x="244" y="133"/>
                  </a:lnTo>
                  <a:lnTo>
                    <a:pt x="226" y="137"/>
                  </a:lnTo>
                  <a:lnTo>
                    <a:pt x="211" y="141"/>
                  </a:lnTo>
                  <a:lnTo>
                    <a:pt x="196" y="149"/>
                  </a:lnTo>
                  <a:lnTo>
                    <a:pt x="183" y="157"/>
                  </a:lnTo>
                  <a:lnTo>
                    <a:pt x="173" y="167"/>
                  </a:lnTo>
                  <a:lnTo>
                    <a:pt x="163" y="182"/>
                  </a:lnTo>
                  <a:lnTo>
                    <a:pt x="156" y="200"/>
                  </a:lnTo>
                  <a:lnTo>
                    <a:pt x="153" y="223"/>
                  </a:lnTo>
                  <a:lnTo>
                    <a:pt x="158" y="250"/>
                  </a:lnTo>
                  <a:lnTo>
                    <a:pt x="158" y="252"/>
                  </a:lnTo>
                  <a:lnTo>
                    <a:pt x="159" y="253"/>
                  </a:lnTo>
                  <a:lnTo>
                    <a:pt x="161" y="258"/>
                  </a:lnTo>
                  <a:lnTo>
                    <a:pt x="165" y="266"/>
                  </a:lnTo>
                  <a:lnTo>
                    <a:pt x="172" y="276"/>
                  </a:lnTo>
                  <a:lnTo>
                    <a:pt x="181" y="288"/>
                  </a:lnTo>
                  <a:lnTo>
                    <a:pt x="191" y="299"/>
                  </a:lnTo>
                  <a:lnTo>
                    <a:pt x="204" y="309"/>
                  </a:lnTo>
                  <a:lnTo>
                    <a:pt x="218" y="318"/>
                  </a:lnTo>
                  <a:lnTo>
                    <a:pt x="234" y="324"/>
                  </a:lnTo>
                  <a:lnTo>
                    <a:pt x="241" y="325"/>
                  </a:lnTo>
                  <a:lnTo>
                    <a:pt x="248" y="325"/>
                  </a:lnTo>
                  <a:lnTo>
                    <a:pt x="257" y="325"/>
                  </a:lnTo>
                  <a:lnTo>
                    <a:pt x="267" y="324"/>
                  </a:lnTo>
                  <a:lnTo>
                    <a:pt x="275" y="322"/>
                  </a:lnTo>
                  <a:lnTo>
                    <a:pt x="287" y="318"/>
                  </a:lnTo>
                  <a:lnTo>
                    <a:pt x="297" y="312"/>
                  </a:lnTo>
                  <a:lnTo>
                    <a:pt x="308" y="303"/>
                  </a:lnTo>
                  <a:lnTo>
                    <a:pt x="314" y="298"/>
                  </a:lnTo>
                  <a:lnTo>
                    <a:pt x="315" y="289"/>
                  </a:lnTo>
                  <a:lnTo>
                    <a:pt x="315" y="282"/>
                  </a:lnTo>
                  <a:lnTo>
                    <a:pt x="311" y="275"/>
                  </a:lnTo>
                  <a:lnTo>
                    <a:pt x="305" y="269"/>
                  </a:lnTo>
                  <a:lnTo>
                    <a:pt x="297" y="268"/>
                  </a:lnTo>
                  <a:lnTo>
                    <a:pt x="290" y="268"/>
                  </a:lnTo>
                  <a:lnTo>
                    <a:pt x="282" y="272"/>
                  </a:lnTo>
                  <a:lnTo>
                    <a:pt x="272" y="279"/>
                  </a:lnTo>
                  <a:lnTo>
                    <a:pt x="262" y="283"/>
                  </a:lnTo>
                  <a:lnTo>
                    <a:pt x="252" y="286"/>
                  </a:lnTo>
                  <a:lnTo>
                    <a:pt x="244" y="285"/>
                  </a:lnTo>
                  <a:lnTo>
                    <a:pt x="235" y="282"/>
                  </a:lnTo>
                  <a:lnTo>
                    <a:pt x="228" y="278"/>
                  </a:lnTo>
                  <a:lnTo>
                    <a:pt x="221" y="272"/>
                  </a:lnTo>
                  <a:lnTo>
                    <a:pt x="214" y="265"/>
                  </a:lnTo>
                  <a:lnTo>
                    <a:pt x="208" y="258"/>
                  </a:lnTo>
                  <a:lnTo>
                    <a:pt x="202" y="250"/>
                  </a:lnTo>
                  <a:lnTo>
                    <a:pt x="198" y="245"/>
                  </a:lnTo>
                  <a:lnTo>
                    <a:pt x="195" y="239"/>
                  </a:lnTo>
                  <a:lnTo>
                    <a:pt x="193" y="226"/>
                  </a:lnTo>
                  <a:lnTo>
                    <a:pt x="193" y="213"/>
                  </a:lnTo>
                  <a:lnTo>
                    <a:pt x="196" y="203"/>
                  </a:lnTo>
                  <a:lnTo>
                    <a:pt x="202" y="193"/>
                  </a:lnTo>
                  <a:lnTo>
                    <a:pt x="209" y="187"/>
                  </a:lnTo>
                  <a:lnTo>
                    <a:pt x="218" y="182"/>
                  </a:lnTo>
                  <a:lnTo>
                    <a:pt x="229" y="177"/>
                  </a:lnTo>
                  <a:lnTo>
                    <a:pt x="241" y="174"/>
                  </a:lnTo>
                  <a:lnTo>
                    <a:pt x="252" y="172"/>
                  </a:lnTo>
                  <a:lnTo>
                    <a:pt x="267" y="172"/>
                  </a:lnTo>
                  <a:lnTo>
                    <a:pt x="279" y="172"/>
                  </a:lnTo>
                  <a:lnTo>
                    <a:pt x="294" y="173"/>
                  </a:lnTo>
                  <a:lnTo>
                    <a:pt x="305" y="176"/>
                  </a:lnTo>
                  <a:lnTo>
                    <a:pt x="318" y="179"/>
                  </a:lnTo>
                  <a:lnTo>
                    <a:pt x="328" y="184"/>
                  </a:lnTo>
                  <a:lnTo>
                    <a:pt x="340" y="192"/>
                  </a:lnTo>
                  <a:lnTo>
                    <a:pt x="348" y="199"/>
                  </a:lnTo>
                  <a:lnTo>
                    <a:pt x="358" y="207"/>
                  </a:lnTo>
                  <a:lnTo>
                    <a:pt x="365" y="217"/>
                  </a:lnTo>
                  <a:lnTo>
                    <a:pt x="373" y="227"/>
                  </a:lnTo>
                  <a:lnTo>
                    <a:pt x="381" y="249"/>
                  </a:lnTo>
                  <a:lnTo>
                    <a:pt x="387" y="276"/>
                  </a:lnTo>
                  <a:lnTo>
                    <a:pt x="386" y="311"/>
                  </a:lnTo>
                  <a:lnTo>
                    <a:pt x="374" y="352"/>
                  </a:lnTo>
                  <a:lnTo>
                    <a:pt x="364" y="369"/>
                  </a:lnTo>
                  <a:lnTo>
                    <a:pt x="350" y="384"/>
                  </a:lnTo>
                  <a:lnTo>
                    <a:pt x="330" y="397"/>
                  </a:lnTo>
                  <a:lnTo>
                    <a:pt x="307" y="407"/>
                  </a:lnTo>
                  <a:lnTo>
                    <a:pt x="281" y="414"/>
                  </a:lnTo>
                  <a:lnTo>
                    <a:pt x="252" y="418"/>
                  </a:lnTo>
                  <a:lnTo>
                    <a:pt x="224" y="418"/>
                  </a:lnTo>
                  <a:lnTo>
                    <a:pt x="193" y="415"/>
                  </a:lnTo>
                  <a:lnTo>
                    <a:pt x="175" y="412"/>
                  </a:lnTo>
                  <a:lnTo>
                    <a:pt x="152" y="405"/>
                  </a:lnTo>
                  <a:lnTo>
                    <a:pt x="129" y="395"/>
                  </a:lnTo>
                  <a:lnTo>
                    <a:pt x="105" y="381"/>
                  </a:lnTo>
                  <a:lnTo>
                    <a:pt x="82" y="361"/>
                  </a:lnTo>
                  <a:lnTo>
                    <a:pt x="62" y="334"/>
                  </a:lnTo>
                  <a:lnTo>
                    <a:pt x="47" y="301"/>
                  </a:lnTo>
                  <a:lnTo>
                    <a:pt x="40" y="259"/>
                  </a:lnTo>
                  <a:lnTo>
                    <a:pt x="40" y="240"/>
                  </a:lnTo>
                  <a:lnTo>
                    <a:pt x="40" y="219"/>
                  </a:lnTo>
                  <a:lnTo>
                    <a:pt x="44" y="197"/>
                  </a:lnTo>
                  <a:lnTo>
                    <a:pt x="50" y="176"/>
                  </a:lnTo>
                  <a:lnTo>
                    <a:pt x="57" y="154"/>
                  </a:lnTo>
                  <a:lnTo>
                    <a:pt x="67" y="134"/>
                  </a:lnTo>
                  <a:lnTo>
                    <a:pt x="82" y="114"/>
                  </a:lnTo>
                  <a:lnTo>
                    <a:pt x="97" y="96"/>
                  </a:lnTo>
                  <a:lnTo>
                    <a:pt x="118" y="80"/>
                  </a:lnTo>
                  <a:lnTo>
                    <a:pt x="139" y="67"/>
                  </a:lnTo>
                  <a:lnTo>
                    <a:pt x="163" y="55"/>
                  </a:lnTo>
                  <a:lnTo>
                    <a:pt x="189" y="48"/>
                  </a:lnTo>
                  <a:lnTo>
                    <a:pt x="218" y="43"/>
                  </a:lnTo>
                  <a:lnTo>
                    <a:pt x="249" y="41"/>
                  </a:lnTo>
                  <a:lnTo>
                    <a:pt x="282" y="41"/>
                  </a:lnTo>
                  <a:lnTo>
                    <a:pt x="318" y="44"/>
                  </a:lnTo>
                  <a:lnTo>
                    <a:pt x="353" y="50"/>
                  </a:lnTo>
                  <a:lnTo>
                    <a:pt x="383" y="58"/>
                  </a:lnTo>
                  <a:lnTo>
                    <a:pt x="408" y="68"/>
                  </a:lnTo>
                  <a:lnTo>
                    <a:pt x="430" y="80"/>
                  </a:lnTo>
                  <a:lnTo>
                    <a:pt x="450" y="93"/>
                  </a:lnTo>
                  <a:lnTo>
                    <a:pt x="467" y="107"/>
                  </a:lnTo>
                  <a:lnTo>
                    <a:pt x="483" y="121"/>
                  </a:lnTo>
                  <a:lnTo>
                    <a:pt x="499" y="137"/>
                  </a:lnTo>
                  <a:lnTo>
                    <a:pt x="513" y="152"/>
                  </a:lnTo>
                  <a:lnTo>
                    <a:pt x="527" y="166"/>
                  </a:lnTo>
                  <a:lnTo>
                    <a:pt x="543" y="179"/>
                  </a:lnTo>
                  <a:lnTo>
                    <a:pt x="560" y="190"/>
                  </a:lnTo>
                  <a:lnTo>
                    <a:pt x="580" y="199"/>
                  </a:lnTo>
                  <a:lnTo>
                    <a:pt x="602" y="206"/>
                  </a:lnTo>
                  <a:lnTo>
                    <a:pt x="626" y="210"/>
                  </a:lnTo>
                  <a:lnTo>
                    <a:pt x="654" y="210"/>
                  </a:lnTo>
                  <a:lnTo>
                    <a:pt x="685" y="209"/>
                  </a:lnTo>
                  <a:lnTo>
                    <a:pt x="717" y="207"/>
                  </a:lnTo>
                  <a:lnTo>
                    <a:pt x="745" y="207"/>
                  </a:lnTo>
                  <a:lnTo>
                    <a:pt x="773" y="209"/>
                  </a:lnTo>
                  <a:lnTo>
                    <a:pt x="798" y="210"/>
                  </a:lnTo>
                  <a:lnTo>
                    <a:pt x="823" y="213"/>
                  </a:lnTo>
                  <a:lnTo>
                    <a:pt x="846" y="216"/>
                  </a:lnTo>
                  <a:lnTo>
                    <a:pt x="867" y="219"/>
                  </a:lnTo>
                  <a:lnTo>
                    <a:pt x="887" y="225"/>
                  </a:lnTo>
                  <a:lnTo>
                    <a:pt x="906" y="229"/>
                  </a:lnTo>
                  <a:lnTo>
                    <a:pt x="923" y="236"/>
                  </a:lnTo>
                  <a:lnTo>
                    <a:pt x="939" y="243"/>
                  </a:lnTo>
                  <a:lnTo>
                    <a:pt x="953" y="250"/>
                  </a:lnTo>
                  <a:lnTo>
                    <a:pt x="967" y="259"/>
                  </a:lnTo>
                  <a:lnTo>
                    <a:pt x="979" y="269"/>
                  </a:lnTo>
                  <a:lnTo>
                    <a:pt x="990" y="279"/>
                  </a:lnTo>
                  <a:lnTo>
                    <a:pt x="1006" y="298"/>
                  </a:lnTo>
                  <a:lnTo>
                    <a:pt x="1019" y="319"/>
                  </a:lnTo>
                  <a:lnTo>
                    <a:pt x="1029" y="342"/>
                  </a:lnTo>
                  <a:lnTo>
                    <a:pt x="1038" y="368"/>
                  </a:lnTo>
                  <a:lnTo>
                    <a:pt x="1043" y="398"/>
                  </a:lnTo>
                  <a:lnTo>
                    <a:pt x="1046" y="428"/>
                  </a:lnTo>
                  <a:lnTo>
                    <a:pt x="1046" y="463"/>
                  </a:lnTo>
                  <a:lnTo>
                    <a:pt x="1045" y="500"/>
                  </a:lnTo>
                  <a:lnTo>
                    <a:pt x="1043" y="520"/>
                  </a:lnTo>
                  <a:lnTo>
                    <a:pt x="1042" y="539"/>
                  </a:lnTo>
                  <a:lnTo>
                    <a:pt x="1039" y="556"/>
                  </a:lnTo>
                  <a:lnTo>
                    <a:pt x="1038" y="573"/>
                  </a:lnTo>
                  <a:lnTo>
                    <a:pt x="1033" y="612"/>
                  </a:lnTo>
                  <a:lnTo>
                    <a:pt x="1032" y="649"/>
                  </a:lnTo>
                  <a:lnTo>
                    <a:pt x="1029" y="683"/>
                  </a:lnTo>
                  <a:lnTo>
                    <a:pt x="1030" y="715"/>
                  </a:lnTo>
                  <a:lnTo>
                    <a:pt x="1033" y="746"/>
                  </a:lnTo>
                  <a:lnTo>
                    <a:pt x="1039" y="778"/>
                  </a:lnTo>
                  <a:lnTo>
                    <a:pt x="1049" y="808"/>
                  </a:lnTo>
                  <a:lnTo>
                    <a:pt x="1063" y="839"/>
                  </a:lnTo>
                  <a:lnTo>
                    <a:pt x="1065" y="841"/>
                  </a:lnTo>
                  <a:lnTo>
                    <a:pt x="1065" y="842"/>
                  </a:lnTo>
                  <a:lnTo>
                    <a:pt x="1068" y="847"/>
                  </a:lnTo>
                  <a:lnTo>
                    <a:pt x="1075" y="855"/>
                  </a:lnTo>
                  <a:lnTo>
                    <a:pt x="1086" y="868"/>
                  </a:lnTo>
                  <a:lnTo>
                    <a:pt x="1101" y="881"/>
                  </a:lnTo>
                  <a:lnTo>
                    <a:pt x="1118" y="894"/>
                  </a:lnTo>
                  <a:lnTo>
                    <a:pt x="1138" y="904"/>
                  </a:lnTo>
                  <a:lnTo>
                    <a:pt x="1161" y="911"/>
                  </a:lnTo>
                  <a:lnTo>
                    <a:pt x="1185" y="911"/>
                  </a:lnTo>
                  <a:lnTo>
                    <a:pt x="1200" y="908"/>
                  </a:lnTo>
                  <a:lnTo>
                    <a:pt x="1212" y="904"/>
                  </a:lnTo>
                  <a:lnTo>
                    <a:pt x="1225" y="897"/>
                  </a:lnTo>
                  <a:lnTo>
                    <a:pt x="1238" y="887"/>
                  </a:lnTo>
                  <a:lnTo>
                    <a:pt x="1250" y="875"/>
                  </a:lnTo>
                  <a:lnTo>
                    <a:pt x="1261" y="861"/>
                  </a:lnTo>
                  <a:lnTo>
                    <a:pt x="1273" y="845"/>
                  </a:lnTo>
                  <a:lnTo>
                    <a:pt x="1283" y="827"/>
                  </a:lnTo>
                  <a:lnTo>
                    <a:pt x="1291" y="862"/>
                  </a:lnTo>
                  <a:lnTo>
                    <a:pt x="1300" y="905"/>
                  </a:lnTo>
                  <a:lnTo>
                    <a:pt x="1306" y="953"/>
                  </a:lnTo>
                  <a:lnTo>
                    <a:pt x="1310" y="1000"/>
                  </a:lnTo>
                  <a:lnTo>
                    <a:pt x="1309" y="1049"/>
                  </a:lnTo>
                  <a:lnTo>
                    <a:pt x="1301" y="1093"/>
                  </a:lnTo>
                  <a:lnTo>
                    <a:pt x="1288" y="1133"/>
                  </a:lnTo>
                  <a:lnTo>
                    <a:pt x="1266" y="1168"/>
                  </a:lnTo>
                  <a:lnTo>
                    <a:pt x="1251" y="1182"/>
                  </a:lnTo>
                  <a:lnTo>
                    <a:pt x="1234" y="1192"/>
                  </a:lnTo>
                  <a:lnTo>
                    <a:pt x="1214" y="1201"/>
                  </a:lnTo>
                  <a:lnTo>
                    <a:pt x="1192" y="1206"/>
                  </a:lnTo>
                  <a:lnTo>
                    <a:pt x="1170" y="1209"/>
                  </a:lnTo>
                  <a:lnTo>
                    <a:pt x="1142" y="1208"/>
                  </a:lnTo>
                  <a:lnTo>
                    <a:pt x="1114" y="1205"/>
                  </a:lnTo>
                  <a:lnTo>
                    <a:pt x="1084" y="1199"/>
                  </a:lnTo>
                  <a:lnTo>
                    <a:pt x="1075" y="1199"/>
                  </a:lnTo>
                  <a:lnTo>
                    <a:pt x="1068" y="1202"/>
                  </a:lnTo>
                  <a:lnTo>
                    <a:pt x="1062" y="1208"/>
                  </a:lnTo>
                  <a:lnTo>
                    <a:pt x="1059" y="1215"/>
                  </a:lnTo>
                  <a:lnTo>
                    <a:pt x="1059" y="1222"/>
                  </a:lnTo>
                  <a:lnTo>
                    <a:pt x="1062" y="1229"/>
                  </a:lnTo>
                  <a:lnTo>
                    <a:pt x="1066" y="1235"/>
                  </a:lnTo>
                  <a:lnTo>
                    <a:pt x="1073" y="1238"/>
                  </a:lnTo>
                  <a:lnTo>
                    <a:pt x="1109" y="1245"/>
                  </a:lnTo>
                  <a:lnTo>
                    <a:pt x="1144" y="1248"/>
                  </a:lnTo>
                  <a:lnTo>
                    <a:pt x="1175" y="1248"/>
                  </a:lnTo>
                  <a:lnTo>
                    <a:pt x="1204" y="1244"/>
                  </a:lnTo>
                  <a:lnTo>
                    <a:pt x="1231" y="1238"/>
                  </a:lnTo>
                  <a:lnTo>
                    <a:pt x="1255" y="1226"/>
                  </a:lnTo>
                  <a:lnTo>
                    <a:pt x="1277" y="1212"/>
                  </a:lnTo>
                  <a:lnTo>
                    <a:pt x="1296" y="1195"/>
                  </a:lnTo>
                  <a:lnTo>
                    <a:pt x="1329" y="1140"/>
                  </a:lnTo>
                  <a:lnTo>
                    <a:pt x="1344" y="1077"/>
                  </a:lnTo>
                  <a:lnTo>
                    <a:pt x="1349" y="1007"/>
                  </a:lnTo>
                  <a:lnTo>
                    <a:pt x="1344" y="937"/>
                  </a:lnTo>
                  <a:lnTo>
                    <a:pt x="1334" y="872"/>
                  </a:lnTo>
                  <a:lnTo>
                    <a:pt x="1323" y="819"/>
                  </a:lnTo>
                  <a:lnTo>
                    <a:pt x="1311" y="781"/>
                  </a:lnTo>
                  <a:lnTo>
                    <a:pt x="1307" y="7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4600" y="2400"/>
              <a:ext cx="67" cy="86"/>
            </a:xfrm>
            <a:custGeom>
              <a:avLst/>
              <a:gdLst/>
              <a:ahLst/>
              <a:cxnLst>
                <a:cxn ang="0">
                  <a:pos x="162" y="242"/>
                </a:cxn>
                <a:cxn ang="0">
                  <a:pos x="183" y="213"/>
                </a:cxn>
                <a:cxn ang="0">
                  <a:pos x="196" y="178"/>
                </a:cxn>
                <a:cxn ang="0">
                  <a:pos x="200" y="139"/>
                </a:cxn>
                <a:cxn ang="0">
                  <a:pos x="196" y="105"/>
                </a:cxn>
                <a:cxn ang="0">
                  <a:pos x="186" y="76"/>
                </a:cxn>
                <a:cxn ang="0">
                  <a:pos x="173" y="52"/>
                </a:cxn>
                <a:cxn ang="0">
                  <a:pos x="155" y="30"/>
                </a:cxn>
                <a:cxn ang="0">
                  <a:pos x="134" y="16"/>
                </a:cxn>
                <a:cxn ang="0">
                  <a:pos x="116" y="6"/>
                </a:cxn>
                <a:cxn ang="0">
                  <a:pos x="96" y="1"/>
                </a:cxn>
                <a:cxn ang="0">
                  <a:pos x="76" y="0"/>
                </a:cxn>
                <a:cxn ang="0">
                  <a:pos x="57" y="1"/>
                </a:cxn>
                <a:cxn ang="0">
                  <a:pos x="41" y="7"/>
                </a:cxn>
                <a:cxn ang="0">
                  <a:pos x="26" y="16"/>
                </a:cxn>
                <a:cxn ang="0">
                  <a:pos x="13" y="26"/>
                </a:cxn>
                <a:cxn ang="0">
                  <a:pos x="5" y="31"/>
                </a:cxn>
                <a:cxn ang="0">
                  <a:pos x="0" y="44"/>
                </a:cxn>
                <a:cxn ang="0">
                  <a:pos x="5" y="59"/>
                </a:cxn>
                <a:cxn ang="0">
                  <a:pos x="20" y="64"/>
                </a:cxn>
                <a:cxn ang="0">
                  <a:pos x="34" y="59"/>
                </a:cxn>
                <a:cxn ang="0">
                  <a:pos x="43" y="52"/>
                </a:cxn>
                <a:cxn ang="0">
                  <a:pos x="60" y="41"/>
                </a:cxn>
                <a:cxn ang="0">
                  <a:pos x="76" y="39"/>
                </a:cxn>
                <a:cxn ang="0">
                  <a:pos x="89" y="40"/>
                </a:cxn>
                <a:cxn ang="0">
                  <a:pos x="102" y="43"/>
                </a:cxn>
                <a:cxn ang="0">
                  <a:pos x="114" y="49"/>
                </a:cxn>
                <a:cxn ang="0">
                  <a:pos x="134" y="67"/>
                </a:cxn>
                <a:cxn ang="0">
                  <a:pos x="155" y="103"/>
                </a:cxn>
                <a:cxn ang="0">
                  <a:pos x="160" y="155"/>
                </a:cxn>
                <a:cxn ang="0">
                  <a:pos x="142" y="203"/>
                </a:cxn>
                <a:cxn ang="0">
                  <a:pos x="124" y="221"/>
                </a:cxn>
                <a:cxn ang="0">
                  <a:pos x="116" y="234"/>
                </a:cxn>
                <a:cxn ang="0">
                  <a:pos x="119" y="249"/>
                </a:cxn>
                <a:cxn ang="0">
                  <a:pos x="132" y="258"/>
                </a:cxn>
                <a:cxn ang="0">
                  <a:pos x="147" y="254"/>
                </a:cxn>
              </a:cxnLst>
              <a:rect l="0" t="0" r="r" b="b"/>
              <a:pathLst>
                <a:path w="200" h="258">
                  <a:moveTo>
                    <a:pt x="147" y="254"/>
                  </a:moveTo>
                  <a:lnTo>
                    <a:pt x="162" y="242"/>
                  </a:lnTo>
                  <a:lnTo>
                    <a:pt x="173" y="229"/>
                  </a:lnTo>
                  <a:lnTo>
                    <a:pt x="183" y="213"/>
                  </a:lnTo>
                  <a:lnTo>
                    <a:pt x="190" y="196"/>
                  </a:lnTo>
                  <a:lnTo>
                    <a:pt x="196" y="178"/>
                  </a:lnTo>
                  <a:lnTo>
                    <a:pt x="200" y="159"/>
                  </a:lnTo>
                  <a:lnTo>
                    <a:pt x="200" y="139"/>
                  </a:lnTo>
                  <a:lnTo>
                    <a:pt x="199" y="119"/>
                  </a:lnTo>
                  <a:lnTo>
                    <a:pt x="196" y="105"/>
                  </a:lnTo>
                  <a:lnTo>
                    <a:pt x="192" y="90"/>
                  </a:lnTo>
                  <a:lnTo>
                    <a:pt x="186" y="76"/>
                  </a:lnTo>
                  <a:lnTo>
                    <a:pt x="180" y="63"/>
                  </a:lnTo>
                  <a:lnTo>
                    <a:pt x="173" y="52"/>
                  </a:lnTo>
                  <a:lnTo>
                    <a:pt x="163" y="40"/>
                  </a:lnTo>
                  <a:lnTo>
                    <a:pt x="155" y="30"/>
                  </a:lnTo>
                  <a:lnTo>
                    <a:pt x="143" y="21"/>
                  </a:lnTo>
                  <a:lnTo>
                    <a:pt x="134" y="16"/>
                  </a:lnTo>
                  <a:lnTo>
                    <a:pt x="124" y="10"/>
                  </a:lnTo>
                  <a:lnTo>
                    <a:pt x="116" y="6"/>
                  </a:lnTo>
                  <a:lnTo>
                    <a:pt x="106" y="3"/>
                  </a:lnTo>
                  <a:lnTo>
                    <a:pt x="96" y="1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7" y="1"/>
                  </a:lnTo>
                  <a:lnTo>
                    <a:pt x="48" y="4"/>
                  </a:lnTo>
                  <a:lnTo>
                    <a:pt x="41" y="7"/>
                  </a:lnTo>
                  <a:lnTo>
                    <a:pt x="34" y="11"/>
                  </a:lnTo>
                  <a:lnTo>
                    <a:pt x="26" y="16"/>
                  </a:lnTo>
                  <a:lnTo>
                    <a:pt x="18" y="20"/>
                  </a:lnTo>
                  <a:lnTo>
                    <a:pt x="13" y="2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1" y="37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5" y="59"/>
                  </a:lnTo>
                  <a:lnTo>
                    <a:pt x="13" y="63"/>
                  </a:lnTo>
                  <a:lnTo>
                    <a:pt x="20" y="64"/>
                  </a:lnTo>
                  <a:lnTo>
                    <a:pt x="28" y="63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43" y="52"/>
                  </a:lnTo>
                  <a:lnTo>
                    <a:pt x="51" y="46"/>
                  </a:lnTo>
                  <a:lnTo>
                    <a:pt x="60" y="41"/>
                  </a:lnTo>
                  <a:lnTo>
                    <a:pt x="70" y="40"/>
                  </a:lnTo>
                  <a:lnTo>
                    <a:pt x="76" y="39"/>
                  </a:lnTo>
                  <a:lnTo>
                    <a:pt x="83" y="39"/>
                  </a:lnTo>
                  <a:lnTo>
                    <a:pt x="89" y="40"/>
                  </a:lnTo>
                  <a:lnTo>
                    <a:pt x="96" y="41"/>
                  </a:lnTo>
                  <a:lnTo>
                    <a:pt x="102" y="43"/>
                  </a:lnTo>
                  <a:lnTo>
                    <a:pt x="109" y="46"/>
                  </a:lnTo>
                  <a:lnTo>
                    <a:pt x="114" y="49"/>
                  </a:lnTo>
                  <a:lnTo>
                    <a:pt x="120" y="53"/>
                  </a:lnTo>
                  <a:lnTo>
                    <a:pt x="134" y="67"/>
                  </a:lnTo>
                  <a:lnTo>
                    <a:pt x="147" y="84"/>
                  </a:lnTo>
                  <a:lnTo>
                    <a:pt x="155" y="103"/>
                  </a:lnTo>
                  <a:lnTo>
                    <a:pt x="160" y="125"/>
                  </a:lnTo>
                  <a:lnTo>
                    <a:pt x="160" y="155"/>
                  </a:lnTo>
                  <a:lnTo>
                    <a:pt x="155" y="181"/>
                  </a:lnTo>
                  <a:lnTo>
                    <a:pt x="142" y="203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19" y="226"/>
                  </a:lnTo>
                  <a:lnTo>
                    <a:pt x="116" y="234"/>
                  </a:lnTo>
                  <a:lnTo>
                    <a:pt x="116" y="242"/>
                  </a:lnTo>
                  <a:lnTo>
                    <a:pt x="119" y="249"/>
                  </a:lnTo>
                  <a:lnTo>
                    <a:pt x="124" y="255"/>
                  </a:lnTo>
                  <a:lnTo>
                    <a:pt x="132" y="258"/>
                  </a:lnTo>
                  <a:lnTo>
                    <a:pt x="140" y="256"/>
                  </a:lnTo>
                  <a:lnTo>
                    <a:pt x="147" y="254"/>
                  </a:lnTo>
                  <a:lnTo>
                    <a:pt x="147" y="2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4568" y="2300"/>
              <a:ext cx="58" cy="27"/>
            </a:xfrm>
            <a:custGeom>
              <a:avLst/>
              <a:gdLst/>
              <a:ahLst/>
              <a:cxnLst>
                <a:cxn ang="0">
                  <a:pos x="11" y="77"/>
                </a:cxn>
                <a:cxn ang="0">
                  <a:pos x="17" y="78"/>
                </a:cxn>
                <a:cxn ang="0">
                  <a:pos x="28" y="80"/>
                </a:cxn>
                <a:cxn ang="0">
                  <a:pos x="47" y="81"/>
                </a:cxn>
                <a:cxn ang="0">
                  <a:pos x="70" y="80"/>
                </a:cxn>
                <a:cxn ang="0">
                  <a:pos x="94" y="75"/>
                </a:cxn>
                <a:cxn ang="0">
                  <a:pos x="122" y="65"/>
                </a:cxn>
                <a:cxn ang="0">
                  <a:pos x="147" y="48"/>
                </a:cxn>
                <a:cxn ang="0">
                  <a:pos x="170" y="24"/>
                </a:cxn>
                <a:cxn ang="0">
                  <a:pos x="170" y="24"/>
                </a:cxn>
                <a:cxn ang="0">
                  <a:pos x="173" y="18"/>
                </a:cxn>
                <a:cxn ang="0">
                  <a:pos x="173" y="12"/>
                </a:cxn>
                <a:cxn ang="0">
                  <a:pos x="172" y="7"/>
                </a:cxn>
                <a:cxn ang="0">
                  <a:pos x="167" y="2"/>
                </a:cxn>
                <a:cxn ang="0">
                  <a:pos x="162" y="0"/>
                </a:cxn>
                <a:cxn ang="0">
                  <a:pos x="156" y="0"/>
                </a:cxn>
                <a:cxn ang="0">
                  <a:pos x="149" y="1"/>
                </a:cxn>
                <a:cxn ang="0">
                  <a:pos x="144" y="5"/>
                </a:cxn>
                <a:cxn ang="0">
                  <a:pos x="144" y="5"/>
                </a:cxn>
                <a:cxn ang="0">
                  <a:pos x="126" y="25"/>
                </a:cxn>
                <a:cxn ang="0">
                  <a:pos x="106" y="38"/>
                </a:cxn>
                <a:cxn ang="0">
                  <a:pos x="86" y="45"/>
                </a:cxn>
                <a:cxn ang="0">
                  <a:pos x="66" y="48"/>
                </a:cxn>
                <a:cxn ang="0">
                  <a:pos x="48" y="50"/>
                </a:cxn>
                <a:cxn ang="0">
                  <a:pos x="34" y="48"/>
                </a:cxn>
                <a:cxn ang="0">
                  <a:pos x="24" y="47"/>
                </a:cxn>
                <a:cxn ang="0">
                  <a:pos x="20" y="45"/>
                </a:cxn>
                <a:cxn ang="0">
                  <a:pos x="20" y="45"/>
                </a:cxn>
                <a:cxn ang="0">
                  <a:pos x="14" y="45"/>
                </a:cxn>
                <a:cxn ang="0">
                  <a:pos x="8" y="47"/>
                </a:cxn>
                <a:cxn ang="0">
                  <a:pos x="3" y="51"/>
                </a:cxn>
                <a:cxn ang="0">
                  <a:pos x="0" y="57"/>
                </a:cxn>
                <a:cxn ang="0">
                  <a:pos x="0" y="63"/>
                </a:cxn>
                <a:cxn ang="0">
                  <a:pos x="1" y="68"/>
                </a:cxn>
                <a:cxn ang="0">
                  <a:pos x="5" y="74"/>
                </a:cxn>
                <a:cxn ang="0">
                  <a:pos x="11" y="77"/>
                </a:cxn>
                <a:cxn ang="0">
                  <a:pos x="11" y="77"/>
                </a:cxn>
              </a:cxnLst>
              <a:rect l="0" t="0" r="r" b="b"/>
              <a:pathLst>
                <a:path w="173" h="81">
                  <a:moveTo>
                    <a:pt x="11" y="77"/>
                  </a:moveTo>
                  <a:lnTo>
                    <a:pt x="17" y="78"/>
                  </a:lnTo>
                  <a:lnTo>
                    <a:pt x="28" y="80"/>
                  </a:lnTo>
                  <a:lnTo>
                    <a:pt x="47" y="81"/>
                  </a:lnTo>
                  <a:lnTo>
                    <a:pt x="70" y="80"/>
                  </a:lnTo>
                  <a:lnTo>
                    <a:pt x="94" y="75"/>
                  </a:lnTo>
                  <a:lnTo>
                    <a:pt x="122" y="65"/>
                  </a:lnTo>
                  <a:lnTo>
                    <a:pt x="147" y="48"/>
                  </a:lnTo>
                  <a:lnTo>
                    <a:pt x="170" y="24"/>
                  </a:lnTo>
                  <a:lnTo>
                    <a:pt x="170" y="24"/>
                  </a:lnTo>
                  <a:lnTo>
                    <a:pt x="173" y="18"/>
                  </a:lnTo>
                  <a:lnTo>
                    <a:pt x="173" y="12"/>
                  </a:lnTo>
                  <a:lnTo>
                    <a:pt x="172" y="7"/>
                  </a:lnTo>
                  <a:lnTo>
                    <a:pt x="167" y="2"/>
                  </a:lnTo>
                  <a:lnTo>
                    <a:pt x="162" y="0"/>
                  </a:lnTo>
                  <a:lnTo>
                    <a:pt x="156" y="0"/>
                  </a:lnTo>
                  <a:lnTo>
                    <a:pt x="149" y="1"/>
                  </a:lnTo>
                  <a:lnTo>
                    <a:pt x="144" y="5"/>
                  </a:lnTo>
                  <a:lnTo>
                    <a:pt x="144" y="5"/>
                  </a:lnTo>
                  <a:lnTo>
                    <a:pt x="126" y="25"/>
                  </a:lnTo>
                  <a:lnTo>
                    <a:pt x="106" y="38"/>
                  </a:lnTo>
                  <a:lnTo>
                    <a:pt x="86" y="45"/>
                  </a:lnTo>
                  <a:lnTo>
                    <a:pt x="66" y="48"/>
                  </a:lnTo>
                  <a:lnTo>
                    <a:pt x="48" y="50"/>
                  </a:lnTo>
                  <a:lnTo>
                    <a:pt x="34" y="48"/>
                  </a:lnTo>
                  <a:lnTo>
                    <a:pt x="24" y="47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14" y="45"/>
                  </a:lnTo>
                  <a:lnTo>
                    <a:pt x="8" y="47"/>
                  </a:lnTo>
                  <a:lnTo>
                    <a:pt x="3" y="51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5" y="74"/>
                  </a:lnTo>
                  <a:lnTo>
                    <a:pt x="11" y="77"/>
                  </a:lnTo>
                  <a:lnTo>
                    <a:pt x="11" y="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4588" y="2325"/>
              <a:ext cx="58" cy="28"/>
            </a:xfrm>
            <a:custGeom>
              <a:avLst/>
              <a:gdLst/>
              <a:ahLst/>
              <a:cxnLst>
                <a:cxn ang="0">
                  <a:pos x="11" y="77"/>
                </a:cxn>
                <a:cxn ang="0">
                  <a:pos x="17" y="79"/>
                </a:cxn>
                <a:cxn ang="0">
                  <a:pos x="28" y="80"/>
                </a:cxn>
                <a:cxn ang="0">
                  <a:pos x="47" y="82"/>
                </a:cxn>
                <a:cxn ang="0">
                  <a:pos x="70" y="80"/>
                </a:cxn>
                <a:cxn ang="0">
                  <a:pos x="94" y="76"/>
                </a:cxn>
                <a:cxn ang="0">
                  <a:pos x="120" y="66"/>
                </a:cxn>
                <a:cxn ang="0">
                  <a:pos x="146" y="49"/>
                </a:cxn>
                <a:cxn ang="0">
                  <a:pos x="170" y="24"/>
                </a:cxn>
                <a:cxn ang="0">
                  <a:pos x="170" y="24"/>
                </a:cxn>
                <a:cxn ang="0">
                  <a:pos x="173" y="19"/>
                </a:cxn>
                <a:cxn ang="0">
                  <a:pos x="173" y="13"/>
                </a:cxn>
                <a:cxn ang="0">
                  <a:pos x="170" y="7"/>
                </a:cxn>
                <a:cxn ang="0">
                  <a:pos x="167" y="3"/>
                </a:cxn>
                <a:cxn ang="0">
                  <a:pos x="161" y="0"/>
                </a:cxn>
                <a:cxn ang="0">
                  <a:pos x="156" y="0"/>
                </a:cxn>
                <a:cxn ang="0">
                  <a:pos x="149" y="1"/>
                </a:cxn>
                <a:cxn ang="0">
                  <a:pos x="144" y="6"/>
                </a:cxn>
                <a:cxn ang="0">
                  <a:pos x="144" y="6"/>
                </a:cxn>
                <a:cxn ang="0">
                  <a:pos x="126" y="26"/>
                </a:cxn>
                <a:cxn ang="0">
                  <a:pos x="106" y="39"/>
                </a:cxn>
                <a:cxn ang="0">
                  <a:pos x="85" y="46"/>
                </a:cxn>
                <a:cxn ang="0">
                  <a:pos x="65" y="49"/>
                </a:cxn>
                <a:cxn ang="0">
                  <a:pos x="48" y="50"/>
                </a:cxn>
                <a:cxn ang="0">
                  <a:pos x="34" y="49"/>
                </a:cxn>
                <a:cxn ang="0">
                  <a:pos x="22" y="47"/>
                </a:cxn>
                <a:cxn ang="0">
                  <a:pos x="18" y="46"/>
                </a:cxn>
                <a:cxn ang="0">
                  <a:pos x="20" y="46"/>
                </a:cxn>
                <a:cxn ang="0">
                  <a:pos x="12" y="46"/>
                </a:cxn>
                <a:cxn ang="0">
                  <a:pos x="7" y="47"/>
                </a:cxn>
                <a:cxn ang="0">
                  <a:pos x="2" y="52"/>
                </a:cxn>
                <a:cxn ang="0">
                  <a:pos x="0" y="57"/>
                </a:cxn>
                <a:cxn ang="0">
                  <a:pos x="0" y="63"/>
                </a:cxn>
                <a:cxn ang="0">
                  <a:pos x="1" y="69"/>
                </a:cxn>
                <a:cxn ang="0">
                  <a:pos x="5" y="74"/>
                </a:cxn>
                <a:cxn ang="0">
                  <a:pos x="11" y="77"/>
                </a:cxn>
                <a:cxn ang="0">
                  <a:pos x="11" y="77"/>
                </a:cxn>
              </a:cxnLst>
              <a:rect l="0" t="0" r="r" b="b"/>
              <a:pathLst>
                <a:path w="173" h="82">
                  <a:moveTo>
                    <a:pt x="11" y="77"/>
                  </a:moveTo>
                  <a:lnTo>
                    <a:pt x="17" y="79"/>
                  </a:lnTo>
                  <a:lnTo>
                    <a:pt x="28" y="80"/>
                  </a:lnTo>
                  <a:lnTo>
                    <a:pt x="47" y="82"/>
                  </a:lnTo>
                  <a:lnTo>
                    <a:pt x="70" y="80"/>
                  </a:lnTo>
                  <a:lnTo>
                    <a:pt x="94" y="76"/>
                  </a:lnTo>
                  <a:lnTo>
                    <a:pt x="120" y="66"/>
                  </a:lnTo>
                  <a:lnTo>
                    <a:pt x="146" y="49"/>
                  </a:lnTo>
                  <a:lnTo>
                    <a:pt x="170" y="24"/>
                  </a:lnTo>
                  <a:lnTo>
                    <a:pt x="170" y="24"/>
                  </a:lnTo>
                  <a:lnTo>
                    <a:pt x="173" y="19"/>
                  </a:lnTo>
                  <a:lnTo>
                    <a:pt x="173" y="13"/>
                  </a:lnTo>
                  <a:lnTo>
                    <a:pt x="170" y="7"/>
                  </a:lnTo>
                  <a:lnTo>
                    <a:pt x="167" y="3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9" y="1"/>
                  </a:lnTo>
                  <a:lnTo>
                    <a:pt x="144" y="6"/>
                  </a:lnTo>
                  <a:lnTo>
                    <a:pt x="144" y="6"/>
                  </a:lnTo>
                  <a:lnTo>
                    <a:pt x="126" y="26"/>
                  </a:lnTo>
                  <a:lnTo>
                    <a:pt x="106" y="39"/>
                  </a:lnTo>
                  <a:lnTo>
                    <a:pt x="85" y="46"/>
                  </a:lnTo>
                  <a:lnTo>
                    <a:pt x="65" y="49"/>
                  </a:lnTo>
                  <a:lnTo>
                    <a:pt x="48" y="50"/>
                  </a:lnTo>
                  <a:lnTo>
                    <a:pt x="34" y="49"/>
                  </a:lnTo>
                  <a:lnTo>
                    <a:pt x="22" y="47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12" y="46"/>
                  </a:lnTo>
                  <a:lnTo>
                    <a:pt x="7" y="47"/>
                  </a:lnTo>
                  <a:lnTo>
                    <a:pt x="2" y="52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1" y="69"/>
                  </a:lnTo>
                  <a:lnTo>
                    <a:pt x="5" y="74"/>
                  </a:lnTo>
                  <a:lnTo>
                    <a:pt x="11" y="77"/>
                  </a:lnTo>
                  <a:lnTo>
                    <a:pt x="11" y="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4307" y="2312"/>
              <a:ext cx="106" cy="428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80" y="10"/>
                </a:cxn>
                <a:cxn ang="0">
                  <a:pos x="245" y="387"/>
                </a:cxn>
                <a:cxn ang="0">
                  <a:pos x="197" y="380"/>
                </a:cxn>
                <a:cxn ang="0">
                  <a:pos x="136" y="377"/>
                </a:cxn>
                <a:cxn ang="0">
                  <a:pos x="75" y="384"/>
                </a:cxn>
                <a:cxn ang="0">
                  <a:pos x="26" y="407"/>
                </a:cxn>
                <a:cxn ang="0">
                  <a:pos x="7" y="434"/>
                </a:cxn>
                <a:cxn ang="0">
                  <a:pos x="0" y="469"/>
                </a:cxn>
                <a:cxn ang="0">
                  <a:pos x="9" y="500"/>
                </a:cxn>
                <a:cxn ang="0">
                  <a:pos x="30" y="529"/>
                </a:cxn>
                <a:cxn ang="0">
                  <a:pos x="76" y="553"/>
                </a:cxn>
                <a:cxn ang="0">
                  <a:pos x="132" y="568"/>
                </a:cxn>
                <a:cxn ang="0">
                  <a:pos x="187" y="572"/>
                </a:cxn>
                <a:cxn ang="0">
                  <a:pos x="231" y="572"/>
                </a:cxn>
                <a:cxn ang="0">
                  <a:pos x="152" y="1267"/>
                </a:cxn>
                <a:cxn ang="0">
                  <a:pos x="162" y="1279"/>
                </a:cxn>
                <a:cxn ang="0">
                  <a:pos x="178" y="1282"/>
                </a:cxn>
                <a:cxn ang="0">
                  <a:pos x="189" y="1271"/>
                </a:cxn>
                <a:cxn ang="0">
                  <a:pos x="275" y="529"/>
                </a:cxn>
                <a:cxn ang="0">
                  <a:pos x="234" y="532"/>
                </a:cxn>
                <a:cxn ang="0">
                  <a:pos x="184" y="532"/>
                </a:cxn>
                <a:cxn ang="0">
                  <a:pos x="126" y="526"/>
                </a:cxn>
                <a:cxn ang="0">
                  <a:pos x="75" y="512"/>
                </a:cxn>
                <a:cxn ang="0">
                  <a:pos x="49" y="492"/>
                </a:cxn>
                <a:cxn ang="0">
                  <a:pos x="42" y="476"/>
                </a:cxn>
                <a:cxn ang="0">
                  <a:pos x="40" y="457"/>
                </a:cxn>
                <a:cxn ang="0">
                  <a:pos x="46" y="443"/>
                </a:cxn>
                <a:cxn ang="0">
                  <a:pos x="69" y="427"/>
                </a:cxn>
                <a:cxn ang="0">
                  <a:pos x="118" y="419"/>
                </a:cxn>
                <a:cxn ang="0">
                  <a:pos x="176" y="419"/>
                </a:cxn>
                <a:cxn ang="0">
                  <a:pos x="234" y="426"/>
                </a:cxn>
                <a:cxn ang="0">
                  <a:pos x="281" y="434"/>
                </a:cxn>
                <a:cxn ang="0">
                  <a:pos x="317" y="13"/>
                </a:cxn>
                <a:cxn ang="0">
                  <a:pos x="307" y="3"/>
                </a:cxn>
              </a:cxnLst>
              <a:rect l="0" t="0" r="r" b="b"/>
              <a:pathLst>
                <a:path w="317" h="1282">
                  <a:moveTo>
                    <a:pt x="298" y="0"/>
                  </a:moveTo>
                  <a:lnTo>
                    <a:pt x="291" y="0"/>
                  </a:lnTo>
                  <a:lnTo>
                    <a:pt x="284" y="5"/>
                  </a:lnTo>
                  <a:lnTo>
                    <a:pt x="280" y="10"/>
                  </a:lnTo>
                  <a:lnTo>
                    <a:pt x="277" y="19"/>
                  </a:lnTo>
                  <a:lnTo>
                    <a:pt x="245" y="387"/>
                  </a:lnTo>
                  <a:lnTo>
                    <a:pt x="224" y="384"/>
                  </a:lnTo>
                  <a:lnTo>
                    <a:pt x="197" y="380"/>
                  </a:lnTo>
                  <a:lnTo>
                    <a:pt x="168" y="379"/>
                  </a:lnTo>
                  <a:lnTo>
                    <a:pt x="136" y="377"/>
                  </a:lnTo>
                  <a:lnTo>
                    <a:pt x="105" y="380"/>
                  </a:lnTo>
                  <a:lnTo>
                    <a:pt x="75" y="384"/>
                  </a:lnTo>
                  <a:lnTo>
                    <a:pt x="48" y="394"/>
                  </a:lnTo>
                  <a:lnTo>
                    <a:pt x="26" y="407"/>
                  </a:lnTo>
                  <a:lnTo>
                    <a:pt x="15" y="420"/>
                  </a:lnTo>
                  <a:lnTo>
                    <a:pt x="7" y="434"/>
                  </a:lnTo>
                  <a:lnTo>
                    <a:pt x="2" y="450"/>
                  </a:lnTo>
                  <a:lnTo>
                    <a:pt x="0" y="469"/>
                  </a:lnTo>
                  <a:lnTo>
                    <a:pt x="3" y="486"/>
                  </a:lnTo>
                  <a:lnTo>
                    <a:pt x="9" y="500"/>
                  </a:lnTo>
                  <a:lnTo>
                    <a:pt x="17" y="516"/>
                  </a:lnTo>
                  <a:lnTo>
                    <a:pt x="30" y="529"/>
                  </a:lnTo>
                  <a:lnTo>
                    <a:pt x="52" y="543"/>
                  </a:lnTo>
                  <a:lnTo>
                    <a:pt x="76" y="553"/>
                  </a:lnTo>
                  <a:lnTo>
                    <a:pt x="103" y="562"/>
                  </a:lnTo>
                  <a:lnTo>
                    <a:pt x="132" y="568"/>
                  </a:lnTo>
                  <a:lnTo>
                    <a:pt x="159" y="571"/>
                  </a:lnTo>
                  <a:lnTo>
                    <a:pt x="187" y="572"/>
                  </a:lnTo>
                  <a:lnTo>
                    <a:pt x="211" y="572"/>
                  </a:lnTo>
                  <a:lnTo>
                    <a:pt x="231" y="572"/>
                  </a:lnTo>
                  <a:lnTo>
                    <a:pt x="152" y="1259"/>
                  </a:lnTo>
                  <a:lnTo>
                    <a:pt x="152" y="1267"/>
                  </a:lnTo>
                  <a:lnTo>
                    <a:pt x="156" y="1274"/>
                  </a:lnTo>
                  <a:lnTo>
                    <a:pt x="162" y="1279"/>
                  </a:lnTo>
                  <a:lnTo>
                    <a:pt x="169" y="1282"/>
                  </a:lnTo>
                  <a:lnTo>
                    <a:pt x="178" y="1282"/>
                  </a:lnTo>
                  <a:lnTo>
                    <a:pt x="185" y="1277"/>
                  </a:lnTo>
                  <a:lnTo>
                    <a:pt x="189" y="1271"/>
                  </a:lnTo>
                  <a:lnTo>
                    <a:pt x="192" y="1264"/>
                  </a:lnTo>
                  <a:lnTo>
                    <a:pt x="275" y="529"/>
                  </a:lnTo>
                  <a:lnTo>
                    <a:pt x="251" y="531"/>
                  </a:lnTo>
                  <a:lnTo>
                    <a:pt x="234" y="532"/>
                  </a:lnTo>
                  <a:lnTo>
                    <a:pt x="211" y="532"/>
                  </a:lnTo>
                  <a:lnTo>
                    <a:pt x="184" y="532"/>
                  </a:lnTo>
                  <a:lnTo>
                    <a:pt x="155" y="531"/>
                  </a:lnTo>
                  <a:lnTo>
                    <a:pt x="126" y="526"/>
                  </a:lnTo>
                  <a:lnTo>
                    <a:pt x="99" y="520"/>
                  </a:lnTo>
                  <a:lnTo>
                    <a:pt x="75" y="512"/>
                  </a:lnTo>
                  <a:lnTo>
                    <a:pt x="56" y="499"/>
                  </a:lnTo>
                  <a:lnTo>
                    <a:pt x="49" y="492"/>
                  </a:lnTo>
                  <a:lnTo>
                    <a:pt x="45" y="485"/>
                  </a:lnTo>
                  <a:lnTo>
                    <a:pt x="42" y="476"/>
                  </a:lnTo>
                  <a:lnTo>
                    <a:pt x="40" y="466"/>
                  </a:lnTo>
                  <a:lnTo>
                    <a:pt x="40" y="457"/>
                  </a:lnTo>
                  <a:lnTo>
                    <a:pt x="43" y="450"/>
                  </a:lnTo>
                  <a:lnTo>
                    <a:pt x="46" y="443"/>
                  </a:lnTo>
                  <a:lnTo>
                    <a:pt x="52" y="437"/>
                  </a:lnTo>
                  <a:lnTo>
                    <a:pt x="69" y="427"/>
                  </a:lnTo>
                  <a:lnTo>
                    <a:pt x="91" y="422"/>
                  </a:lnTo>
                  <a:lnTo>
                    <a:pt x="118" y="419"/>
                  </a:lnTo>
                  <a:lnTo>
                    <a:pt x="146" y="417"/>
                  </a:lnTo>
                  <a:lnTo>
                    <a:pt x="176" y="419"/>
                  </a:lnTo>
                  <a:lnTo>
                    <a:pt x="207" y="422"/>
                  </a:lnTo>
                  <a:lnTo>
                    <a:pt x="234" y="426"/>
                  </a:lnTo>
                  <a:lnTo>
                    <a:pt x="260" y="430"/>
                  </a:lnTo>
                  <a:lnTo>
                    <a:pt x="281" y="434"/>
                  </a:lnTo>
                  <a:lnTo>
                    <a:pt x="317" y="22"/>
                  </a:lnTo>
                  <a:lnTo>
                    <a:pt x="317" y="13"/>
                  </a:lnTo>
                  <a:lnTo>
                    <a:pt x="313" y="7"/>
                  </a:lnTo>
                  <a:lnTo>
                    <a:pt x="307" y="3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4612" y="2458"/>
              <a:ext cx="64" cy="60"/>
            </a:xfrm>
            <a:custGeom>
              <a:avLst/>
              <a:gdLst/>
              <a:ahLst/>
              <a:cxnLst>
                <a:cxn ang="0">
                  <a:pos x="109" y="179"/>
                </a:cxn>
                <a:cxn ang="0">
                  <a:pos x="127" y="175"/>
                </a:cxn>
                <a:cxn ang="0">
                  <a:pos x="144" y="168"/>
                </a:cxn>
                <a:cxn ang="0">
                  <a:pos x="159" y="156"/>
                </a:cxn>
                <a:cxn ang="0">
                  <a:pos x="172" y="143"/>
                </a:cxn>
                <a:cxn ang="0">
                  <a:pos x="182" y="129"/>
                </a:cxn>
                <a:cxn ang="0">
                  <a:pos x="187" y="113"/>
                </a:cxn>
                <a:cxn ang="0">
                  <a:pos x="190" y="96"/>
                </a:cxn>
                <a:cxn ang="0">
                  <a:pos x="190" y="77"/>
                </a:cxn>
                <a:cxn ang="0">
                  <a:pos x="186" y="60"/>
                </a:cxn>
                <a:cxn ang="0">
                  <a:pos x="179" y="44"/>
                </a:cxn>
                <a:cxn ang="0">
                  <a:pos x="167" y="30"/>
                </a:cxn>
                <a:cxn ang="0">
                  <a:pos x="154" y="19"/>
                </a:cxn>
                <a:cxn ang="0">
                  <a:pos x="139" y="10"/>
                </a:cxn>
                <a:cxn ang="0">
                  <a:pos x="121" y="3"/>
                </a:cxn>
                <a:cxn ang="0">
                  <a:pos x="103" y="0"/>
                </a:cxn>
                <a:cxn ang="0">
                  <a:pos x="83" y="1"/>
                </a:cxn>
                <a:cxn ang="0">
                  <a:pos x="64" y="6"/>
                </a:cxn>
                <a:cxn ang="0">
                  <a:pos x="47" y="14"/>
                </a:cxn>
                <a:cxn ang="0">
                  <a:pos x="31" y="24"/>
                </a:cxn>
                <a:cxn ang="0">
                  <a:pos x="18" y="37"/>
                </a:cxn>
                <a:cxn ang="0">
                  <a:pos x="8" y="53"/>
                </a:cxn>
                <a:cxn ang="0">
                  <a:pos x="2" y="69"/>
                </a:cxn>
                <a:cxn ang="0">
                  <a:pos x="0" y="86"/>
                </a:cxn>
                <a:cxn ang="0">
                  <a:pos x="0" y="105"/>
                </a:cxn>
                <a:cxn ang="0">
                  <a:pos x="4" y="120"/>
                </a:cxn>
                <a:cxn ang="0">
                  <a:pos x="11" y="135"/>
                </a:cxn>
                <a:cxn ang="0">
                  <a:pos x="21" y="149"/>
                </a:cxn>
                <a:cxn ang="0">
                  <a:pos x="34" y="160"/>
                </a:cxn>
                <a:cxn ang="0">
                  <a:pos x="41" y="166"/>
                </a:cxn>
                <a:cxn ang="0">
                  <a:pos x="50" y="170"/>
                </a:cxn>
                <a:cxn ang="0">
                  <a:pos x="60" y="175"/>
                </a:cxn>
                <a:cxn ang="0">
                  <a:pos x="68" y="178"/>
                </a:cxn>
                <a:cxn ang="0">
                  <a:pos x="78" y="179"/>
                </a:cxn>
                <a:cxn ang="0">
                  <a:pos x="88" y="181"/>
                </a:cxn>
                <a:cxn ang="0">
                  <a:pos x="98" y="181"/>
                </a:cxn>
                <a:cxn ang="0">
                  <a:pos x="109" y="179"/>
                </a:cxn>
              </a:cxnLst>
              <a:rect l="0" t="0" r="r" b="b"/>
              <a:pathLst>
                <a:path w="190" h="181">
                  <a:moveTo>
                    <a:pt x="109" y="179"/>
                  </a:moveTo>
                  <a:lnTo>
                    <a:pt x="127" y="175"/>
                  </a:lnTo>
                  <a:lnTo>
                    <a:pt x="144" y="168"/>
                  </a:lnTo>
                  <a:lnTo>
                    <a:pt x="159" y="156"/>
                  </a:lnTo>
                  <a:lnTo>
                    <a:pt x="172" y="143"/>
                  </a:lnTo>
                  <a:lnTo>
                    <a:pt x="182" y="129"/>
                  </a:lnTo>
                  <a:lnTo>
                    <a:pt x="187" y="113"/>
                  </a:lnTo>
                  <a:lnTo>
                    <a:pt x="190" y="96"/>
                  </a:lnTo>
                  <a:lnTo>
                    <a:pt x="190" y="77"/>
                  </a:lnTo>
                  <a:lnTo>
                    <a:pt x="186" y="60"/>
                  </a:lnTo>
                  <a:lnTo>
                    <a:pt x="179" y="44"/>
                  </a:lnTo>
                  <a:lnTo>
                    <a:pt x="167" y="30"/>
                  </a:lnTo>
                  <a:lnTo>
                    <a:pt x="154" y="19"/>
                  </a:lnTo>
                  <a:lnTo>
                    <a:pt x="139" y="10"/>
                  </a:lnTo>
                  <a:lnTo>
                    <a:pt x="121" y="3"/>
                  </a:lnTo>
                  <a:lnTo>
                    <a:pt x="103" y="0"/>
                  </a:lnTo>
                  <a:lnTo>
                    <a:pt x="83" y="1"/>
                  </a:lnTo>
                  <a:lnTo>
                    <a:pt x="64" y="6"/>
                  </a:lnTo>
                  <a:lnTo>
                    <a:pt x="47" y="14"/>
                  </a:lnTo>
                  <a:lnTo>
                    <a:pt x="31" y="24"/>
                  </a:lnTo>
                  <a:lnTo>
                    <a:pt x="18" y="37"/>
                  </a:lnTo>
                  <a:lnTo>
                    <a:pt x="8" y="53"/>
                  </a:lnTo>
                  <a:lnTo>
                    <a:pt x="2" y="69"/>
                  </a:lnTo>
                  <a:lnTo>
                    <a:pt x="0" y="86"/>
                  </a:lnTo>
                  <a:lnTo>
                    <a:pt x="0" y="105"/>
                  </a:lnTo>
                  <a:lnTo>
                    <a:pt x="4" y="120"/>
                  </a:lnTo>
                  <a:lnTo>
                    <a:pt x="11" y="135"/>
                  </a:lnTo>
                  <a:lnTo>
                    <a:pt x="21" y="149"/>
                  </a:lnTo>
                  <a:lnTo>
                    <a:pt x="34" y="160"/>
                  </a:lnTo>
                  <a:lnTo>
                    <a:pt x="41" y="166"/>
                  </a:lnTo>
                  <a:lnTo>
                    <a:pt x="50" y="170"/>
                  </a:lnTo>
                  <a:lnTo>
                    <a:pt x="60" y="175"/>
                  </a:lnTo>
                  <a:lnTo>
                    <a:pt x="68" y="178"/>
                  </a:lnTo>
                  <a:lnTo>
                    <a:pt x="78" y="179"/>
                  </a:lnTo>
                  <a:lnTo>
                    <a:pt x="88" y="181"/>
                  </a:lnTo>
                  <a:lnTo>
                    <a:pt x="98" y="181"/>
                  </a:lnTo>
                  <a:lnTo>
                    <a:pt x="109" y="179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4626" y="2471"/>
              <a:ext cx="37" cy="33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0" y="48"/>
                </a:cxn>
                <a:cxn ang="0">
                  <a:pos x="1" y="38"/>
                </a:cxn>
                <a:cxn ang="0">
                  <a:pos x="5" y="29"/>
                </a:cxn>
                <a:cxn ang="0">
                  <a:pos x="11" y="21"/>
                </a:cxn>
                <a:cxn ang="0">
                  <a:pos x="18" y="13"/>
                </a:cxn>
                <a:cxn ang="0">
                  <a:pos x="27" y="8"/>
                </a:cxn>
                <a:cxn ang="0">
                  <a:pos x="37" y="3"/>
                </a:cxn>
                <a:cxn ang="0">
                  <a:pos x="48" y="0"/>
                </a:cxn>
                <a:cxn ang="0">
                  <a:pos x="60" y="0"/>
                </a:cxn>
                <a:cxn ang="0">
                  <a:pos x="71" y="2"/>
                </a:cxn>
                <a:cxn ang="0">
                  <a:pos x="81" y="5"/>
                </a:cxn>
                <a:cxn ang="0">
                  <a:pos x="90" y="9"/>
                </a:cxn>
                <a:cxn ang="0">
                  <a:pos x="99" y="16"/>
                </a:cxn>
                <a:cxn ang="0">
                  <a:pos x="104" y="23"/>
                </a:cxn>
                <a:cxn ang="0">
                  <a:pos x="109" y="32"/>
                </a:cxn>
                <a:cxn ang="0">
                  <a:pos x="112" y="42"/>
                </a:cxn>
                <a:cxn ang="0">
                  <a:pos x="112" y="52"/>
                </a:cxn>
                <a:cxn ang="0">
                  <a:pos x="110" y="61"/>
                </a:cxn>
                <a:cxn ang="0">
                  <a:pos x="106" y="69"/>
                </a:cxn>
                <a:cxn ang="0">
                  <a:pos x="100" y="78"/>
                </a:cxn>
                <a:cxn ang="0">
                  <a:pos x="93" y="85"/>
                </a:cxn>
                <a:cxn ang="0">
                  <a:pos x="84" y="91"/>
                </a:cxn>
                <a:cxn ang="0">
                  <a:pos x="74" y="95"/>
                </a:cxn>
                <a:cxn ang="0">
                  <a:pos x="63" y="98"/>
                </a:cxn>
                <a:cxn ang="0">
                  <a:pos x="57" y="99"/>
                </a:cxn>
                <a:cxn ang="0">
                  <a:pos x="51" y="99"/>
                </a:cxn>
                <a:cxn ang="0">
                  <a:pos x="44" y="98"/>
                </a:cxn>
                <a:cxn ang="0">
                  <a:pos x="38" y="97"/>
                </a:cxn>
                <a:cxn ang="0">
                  <a:pos x="33" y="95"/>
                </a:cxn>
                <a:cxn ang="0">
                  <a:pos x="28" y="94"/>
                </a:cxn>
                <a:cxn ang="0">
                  <a:pos x="23" y="91"/>
                </a:cxn>
                <a:cxn ang="0">
                  <a:pos x="18" y="88"/>
                </a:cxn>
                <a:cxn ang="0">
                  <a:pos x="11" y="82"/>
                </a:cxn>
                <a:cxn ang="0">
                  <a:pos x="5" y="75"/>
                </a:cxn>
                <a:cxn ang="0">
                  <a:pos x="1" y="66"/>
                </a:cxn>
                <a:cxn ang="0">
                  <a:pos x="0" y="58"/>
                </a:cxn>
              </a:cxnLst>
              <a:rect l="0" t="0" r="r" b="b"/>
              <a:pathLst>
                <a:path w="112" h="99">
                  <a:moveTo>
                    <a:pt x="0" y="58"/>
                  </a:moveTo>
                  <a:lnTo>
                    <a:pt x="0" y="48"/>
                  </a:lnTo>
                  <a:lnTo>
                    <a:pt x="1" y="38"/>
                  </a:lnTo>
                  <a:lnTo>
                    <a:pt x="5" y="29"/>
                  </a:lnTo>
                  <a:lnTo>
                    <a:pt x="11" y="21"/>
                  </a:lnTo>
                  <a:lnTo>
                    <a:pt x="18" y="13"/>
                  </a:lnTo>
                  <a:lnTo>
                    <a:pt x="27" y="8"/>
                  </a:lnTo>
                  <a:lnTo>
                    <a:pt x="37" y="3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71" y="2"/>
                  </a:lnTo>
                  <a:lnTo>
                    <a:pt x="81" y="5"/>
                  </a:lnTo>
                  <a:lnTo>
                    <a:pt x="90" y="9"/>
                  </a:lnTo>
                  <a:lnTo>
                    <a:pt x="99" y="16"/>
                  </a:lnTo>
                  <a:lnTo>
                    <a:pt x="104" y="23"/>
                  </a:lnTo>
                  <a:lnTo>
                    <a:pt x="109" y="32"/>
                  </a:lnTo>
                  <a:lnTo>
                    <a:pt x="112" y="42"/>
                  </a:lnTo>
                  <a:lnTo>
                    <a:pt x="112" y="52"/>
                  </a:lnTo>
                  <a:lnTo>
                    <a:pt x="110" y="61"/>
                  </a:lnTo>
                  <a:lnTo>
                    <a:pt x="106" y="69"/>
                  </a:lnTo>
                  <a:lnTo>
                    <a:pt x="100" y="78"/>
                  </a:lnTo>
                  <a:lnTo>
                    <a:pt x="93" y="85"/>
                  </a:lnTo>
                  <a:lnTo>
                    <a:pt x="84" y="91"/>
                  </a:lnTo>
                  <a:lnTo>
                    <a:pt x="74" y="95"/>
                  </a:lnTo>
                  <a:lnTo>
                    <a:pt x="63" y="98"/>
                  </a:lnTo>
                  <a:lnTo>
                    <a:pt x="57" y="99"/>
                  </a:lnTo>
                  <a:lnTo>
                    <a:pt x="51" y="99"/>
                  </a:lnTo>
                  <a:lnTo>
                    <a:pt x="44" y="98"/>
                  </a:lnTo>
                  <a:lnTo>
                    <a:pt x="38" y="97"/>
                  </a:lnTo>
                  <a:lnTo>
                    <a:pt x="33" y="95"/>
                  </a:lnTo>
                  <a:lnTo>
                    <a:pt x="28" y="94"/>
                  </a:lnTo>
                  <a:lnTo>
                    <a:pt x="23" y="91"/>
                  </a:lnTo>
                  <a:lnTo>
                    <a:pt x="18" y="88"/>
                  </a:lnTo>
                  <a:lnTo>
                    <a:pt x="11" y="82"/>
                  </a:lnTo>
                  <a:lnTo>
                    <a:pt x="5" y="75"/>
                  </a:lnTo>
                  <a:lnTo>
                    <a:pt x="1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4430" y="2499"/>
              <a:ext cx="90" cy="34"/>
            </a:xfrm>
            <a:custGeom>
              <a:avLst/>
              <a:gdLst/>
              <a:ahLst/>
              <a:cxnLst>
                <a:cxn ang="0">
                  <a:pos x="35" y="96"/>
                </a:cxn>
                <a:cxn ang="0">
                  <a:pos x="35" y="96"/>
                </a:cxn>
                <a:cxn ang="0">
                  <a:pos x="40" y="91"/>
                </a:cxn>
                <a:cxn ang="0">
                  <a:pos x="52" y="81"/>
                </a:cxn>
                <a:cxn ang="0">
                  <a:pos x="70" y="68"/>
                </a:cxn>
                <a:cxn ang="0">
                  <a:pos x="96" y="56"/>
                </a:cxn>
                <a:cxn ang="0">
                  <a:pos x="126" y="45"/>
                </a:cxn>
                <a:cxn ang="0">
                  <a:pos x="161" y="41"/>
                </a:cxn>
                <a:cxn ang="0">
                  <a:pos x="201" y="43"/>
                </a:cxn>
                <a:cxn ang="0">
                  <a:pos x="244" y="54"/>
                </a:cxn>
                <a:cxn ang="0">
                  <a:pos x="244" y="54"/>
                </a:cxn>
                <a:cxn ang="0">
                  <a:pos x="251" y="56"/>
                </a:cxn>
                <a:cxn ang="0">
                  <a:pos x="260" y="54"/>
                </a:cxn>
                <a:cxn ang="0">
                  <a:pos x="265" y="50"/>
                </a:cxn>
                <a:cxn ang="0">
                  <a:pos x="270" y="43"/>
                </a:cxn>
                <a:cxn ang="0">
                  <a:pos x="271" y="35"/>
                </a:cxn>
                <a:cxn ang="0">
                  <a:pos x="268" y="27"/>
                </a:cxn>
                <a:cxn ang="0">
                  <a:pos x="264" y="21"/>
                </a:cxn>
                <a:cxn ang="0">
                  <a:pos x="258" y="17"/>
                </a:cxn>
                <a:cxn ang="0">
                  <a:pos x="258" y="17"/>
                </a:cxn>
                <a:cxn ang="0">
                  <a:pos x="231" y="8"/>
                </a:cxn>
                <a:cxn ang="0">
                  <a:pos x="206" y="2"/>
                </a:cxn>
                <a:cxn ang="0">
                  <a:pos x="182" y="0"/>
                </a:cxn>
                <a:cxn ang="0">
                  <a:pos x="158" y="1"/>
                </a:cxn>
                <a:cxn ang="0">
                  <a:pos x="136" y="2"/>
                </a:cxn>
                <a:cxn ang="0">
                  <a:pos x="116" y="7"/>
                </a:cxn>
                <a:cxn ang="0">
                  <a:pos x="96" y="13"/>
                </a:cxn>
                <a:cxn ang="0">
                  <a:pos x="79" y="20"/>
                </a:cxn>
                <a:cxn ang="0">
                  <a:pos x="63" y="27"/>
                </a:cxn>
                <a:cxn ang="0">
                  <a:pos x="49" y="34"/>
                </a:cxn>
                <a:cxn ang="0">
                  <a:pos x="37" y="43"/>
                </a:cxn>
                <a:cxn ang="0">
                  <a:pos x="27" y="50"/>
                </a:cxn>
                <a:cxn ang="0">
                  <a:pos x="19" y="56"/>
                </a:cxn>
                <a:cxn ang="0">
                  <a:pos x="12" y="61"/>
                </a:cxn>
                <a:cxn ang="0">
                  <a:pos x="7" y="66"/>
                </a:cxn>
                <a:cxn ang="0">
                  <a:pos x="6" y="67"/>
                </a:cxn>
                <a:cxn ang="0">
                  <a:pos x="6" y="67"/>
                </a:cxn>
                <a:cxn ang="0">
                  <a:pos x="2" y="74"/>
                </a:cxn>
                <a:cxn ang="0">
                  <a:pos x="0" y="81"/>
                </a:cxn>
                <a:cxn ang="0">
                  <a:pos x="3" y="90"/>
                </a:cxn>
                <a:cxn ang="0">
                  <a:pos x="7" y="96"/>
                </a:cxn>
                <a:cxn ang="0">
                  <a:pos x="13" y="100"/>
                </a:cxn>
                <a:cxn ang="0">
                  <a:pos x="22" y="101"/>
                </a:cxn>
                <a:cxn ang="0">
                  <a:pos x="29" y="100"/>
                </a:cxn>
                <a:cxn ang="0">
                  <a:pos x="35" y="96"/>
                </a:cxn>
                <a:cxn ang="0">
                  <a:pos x="35" y="96"/>
                </a:cxn>
              </a:cxnLst>
              <a:rect l="0" t="0" r="r" b="b"/>
              <a:pathLst>
                <a:path w="271" h="101">
                  <a:moveTo>
                    <a:pt x="35" y="96"/>
                  </a:moveTo>
                  <a:lnTo>
                    <a:pt x="35" y="96"/>
                  </a:lnTo>
                  <a:lnTo>
                    <a:pt x="40" y="91"/>
                  </a:lnTo>
                  <a:lnTo>
                    <a:pt x="52" y="81"/>
                  </a:lnTo>
                  <a:lnTo>
                    <a:pt x="70" y="68"/>
                  </a:lnTo>
                  <a:lnTo>
                    <a:pt x="96" y="56"/>
                  </a:lnTo>
                  <a:lnTo>
                    <a:pt x="126" y="45"/>
                  </a:lnTo>
                  <a:lnTo>
                    <a:pt x="161" y="41"/>
                  </a:lnTo>
                  <a:lnTo>
                    <a:pt x="201" y="43"/>
                  </a:lnTo>
                  <a:lnTo>
                    <a:pt x="244" y="54"/>
                  </a:lnTo>
                  <a:lnTo>
                    <a:pt x="244" y="54"/>
                  </a:lnTo>
                  <a:lnTo>
                    <a:pt x="251" y="56"/>
                  </a:lnTo>
                  <a:lnTo>
                    <a:pt x="260" y="54"/>
                  </a:lnTo>
                  <a:lnTo>
                    <a:pt x="265" y="50"/>
                  </a:lnTo>
                  <a:lnTo>
                    <a:pt x="270" y="43"/>
                  </a:lnTo>
                  <a:lnTo>
                    <a:pt x="271" y="35"/>
                  </a:lnTo>
                  <a:lnTo>
                    <a:pt x="268" y="27"/>
                  </a:lnTo>
                  <a:lnTo>
                    <a:pt x="264" y="21"/>
                  </a:lnTo>
                  <a:lnTo>
                    <a:pt x="258" y="17"/>
                  </a:lnTo>
                  <a:lnTo>
                    <a:pt x="258" y="17"/>
                  </a:lnTo>
                  <a:lnTo>
                    <a:pt x="231" y="8"/>
                  </a:lnTo>
                  <a:lnTo>
                    <a:pt x="206" y="2"/>
                  </a:lnTo>
                  <a:lnTo>
                    <a:pt x="182" y="0"/>
                  </a:lnTo>
                  <a:lnTo>
                    <a:pt x="158" y="1"/>
                  </a:lnTo>
                  <a:lnTo>
                    <a:pt x="136" y="2"/>
                  </a:lnTo>
                  <a:lnTo>
                    <a:pt x="116" y="7"/>
                  </a:lnTo>
                  <a:lnTo>
                    <a:pt x="96" y="13"/>
                  </a:lnTo>
                  <a:lnTo>
                    <a:pt x="79" y="20"/>
                  </a:lnTo>
                  <a:lnTo>
                    <a:pt x="63" y="27"/>
                  </a:lnTo>
                  <a:lnTo>
                    <a:pt x="49" y="34"/>
                  </a:lnTo>
                  <a:lnTo>
                    <a:pt x="37" y="43"/>
                  </a:lnTo>
                  <a:lnTo>
                    <a:pt x="27" y="50"/>
                  </a:lnTo>
                  <a:lnTo>
                    <a:pt x="19" y="56"/>
                  </a:lnTo>
                  <a:lnTo>
                    <a:pt x="12" y="61"/>
                  </a:lnTo>
                  <a:lnTo>
                    <a:pt x="7" y="66"/>
                  </a:lnTo>
                  <a:lnTo>
                    <a:pt x="6" y="67"/>
                  </a:lnTo>
                  <a:lnTo>
                    <a:pt x="6" y="67"/>
                  </a:lnTo>
                  <a:lnTo>
                    <a:pt x="2" y="74"/>
                  </a:lnTo>
                  <a:lnTo>
                    <a:pt x="0" y="81"/>
                  </a:lnTo>
                  <a:lnTo>
                    <a:pt x="3" y="90"/>
                  </a:lnTo>
                  <a:lnTo>
                    <a:pt x="7" y="96"/>
                  </a:lnTo>
                  <a:lnTo>
                    <a:pt x="13" y="100"/>
                  </a:lnTo>
                  <a:lnTo>
                    <a:pt x="22" y="101"/>
                  </a:lnTo>
                  <a:lnTo>
                    <a:pt x="29" y="100"/>
                  </a:lnTo>
                  <a:lnTo>
                    <a:pt x="35" y="96"/>
                  </a:lnTo>
                  <a:lnTo>
                    <a:pt x="35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4206" y="2650"/>
              <a:ext cx="174" cy="268"/>
            </a:xfrm>
            <a:custGeom>
              <a:avLst/>
              <a:gdLst/>
              <a:ahLst/>
              <a:cxnLst>
                <a:cxn ang="0">
                  <a:pos x="140" y="768"/>
                </a:cxn>
                <a:cxn ang="0">
                  <a:pos x="125" y="753"/>
                </a:cxn>
                <a:cxn ang="0">
                  <a:pos x="89" y="710"/>
                </a:cxn>
                <a:cxn ang="0">
                  <a:pos x="53" y="644"/>
                </a:cxn>
                <a:cxn ang="0">
                  <a:pos x="40" y="556"/>
                </a:cxn>
                <a:cxn ang="0">
                  <a:pos x="50" y="494"/>
                </a:cxn>
                <a:cxn ang="0">
                  <a:pos x="74" y="432"/>
                </a:cxn>
                <a:cxn ang="0">
                  <a:pos x="113" y="368"/>
                </a:cxn>
                <a:cxn ang="0">
                  <a:pos x="166" y="303"/>
                </a:cxn>
                <a:cxn ang="0">
                  <a:pos x="234" y="237"/>
                </a:cxn>
                <a:cxn ang="0">
                  <a:pos x="314" y="170"/>
                </a:cxn>
                <a:cxn ang="0">
                  <a:pos x="408" y="103"/>
                </a:cxn>
                <a:cxn ang="0">
                  <a:pos x="516" y="35"/>
                </a:cxn>
                <a:cxn ang="0">
                  <a:pos x="522" y="31"/>
                </a:cxn>
                <a:cxn ang="0">
                  <a:pos x="524" y="15"/>
                </a:cxn>
                <a:cxn ang="0">
                  <a:pos x="516" y="2"/>
                </a:cxn>
                <a:cxn ang="0">
                  <a:pos x="502" y="0"/>
                </a:cxn>
                <a:cxn ang="0">
                  <a:pos x="494" y="2"/>
                </a:cxn>
                <a:cxn ang="0">
                  <a:pos x="381" y="73"/>
                </a:cxn>
                <a:cxn ang="0">
                  <a:pos x="282" y="144"/>
                </a:cxn>
                <a:cxn ang="0">
                  <a:pos x="199" y="213"/>
                </a:cxn>
                <a:cxn ang="0">
                  <a:pos x="129" y="283"/>
                </a:cxn>
                <a:cxn ang="0">
                  <a:pos x="74" y="352"/>
                </a:cxn>
                <a:cxn ang="0">
                  <a:pos x="36" y="421"/>
                </a:cxn>
                <a:cxn ang="0">
                  <a:pos x="10" y="488"/>
                </a:cxn>
                <a:cxn ang="0">
                  <a:pos x="0" y="556"/>
                </a:cxn>
                <a:cxn ang="0">
                  <a:pos x="16" y="659"/>
                </a:cxn>
                <a:cxn ang="0">
                  <a:pos x="54" y="735"/>
                </a:cxn>
                <a:cxn ang="0">
                  <a:pos x="96" y="782"/>
                </a:cxn>
                <a:cxn ang="0">
                  <a:pos x="117" y="801"/>
                </a:cxn>
                <a:cxn ang="0">
                  <a:pos x="125" y="804"/>
                </a:cxn>
                <a:cxn ang="0">
                  <a:pos x="140" y="801"/>
                </a:cxn>
                <a:cxn ang="0">
                  <a:pos x="149" y="788"/>
                </a:cxn>
                <a:cxn ang="0">
                  <a:pos x="146" y="773"/>
                </a:cxn>
                <a:cxn ang="0">
                  <a:pos x="140" y="768"/>
                </a:cxn>
              </a:cxnLst>
              <a:rect l="0" t="0" r="r" b="b"/>
              <a:pathLst>
                <a:path w="524" h="804">
                  <a:moveTo>
                    <a:pt x="140" y="768"/>
                  </a:moveTo>
                  <a:lnTo>
                    <a:pt x="140" y="768"/>
                  </a:lnTo>
                  <a:lnTo>
                    <a:pt x="136" y="763"/>
                  </a:lnTo>
                  <a:lnTo>
                    <a:pt x="125" y="753"/>
                  </a:lnTo>
                  <a:lnTo>
                    <a:pt x="107" y="735"/>
                  </a:lnTo>
                  <a:lnTo>
                    <a:pt x="89" y="710"/>
                  </a:lnTo>
                  <a:lnTo>
                    <a:pt x="69" y="680"/>
                  </a:lnTo>
                  <a:lnTo>
                    <a:pt x="53" y="644"/>
                  </a:lnTo>
                  <a:lnTo>
                    <a:pt x="43" y="603"/>
                  </a:lnTo>
                  <a:lnTo>
                    <a:pt x="40" y="556"/>
                  </a:lnTo>
                  <a:lnTo>
                    <a:pt x="43" y="526"/>
                  </a:lnTo>
                  <a:lnTo>
                    <a:pt x="50" y="494"/>
                  </a:lnTo>
                  <a:lnTo>
                    <a:pt x="60" y="464"/>
                  </a:lnTo>
                  <a:lnTo>
                    <a:pt x="74" y="432"/>
                  </a:lnTo>
                  <a:lnTo>
                    <a:pt x="92" y="401"/>
                  </a:lnTo>
                  <a:lnTo>
                    <a:pt x="113" y="368"/>
                  </a:lnTo>
                  <a:lnTo>
                    <a:pt x="138" y="336"/>
                  </a:lnTo>
                  <a:lnTo>
                    <a:pt x="166" y="303"/>
                  </a:lnTo>
                  <a:lnTo>
                    <a:pt x="198" y="270"/>
                  </a:lnTo>
                  <a:lnTo>
                    <a:pt x="234" y="237"/>
                  </a:lnTo>
                  <a:lnTo>
                    <a:pt x="272" y="203"/>
                  </a:lnTo>
                  <a:lnTo>
                    <a:pt x="314" y="170"/>
                  </a:lnTo>
                  <a:lnTo>
                    <a:pt x="360" y="137"/>
                  </a:lnTo>
                  <a:lnTo>
                    <a:pt x="408" y="103"/>
                  </a:lnTo>
                  <a:lnTo>
                    <a:pt x="460" y="70"/>
                  </a:lnTo>
                  <a:lnTo>
                    <a:pt x="516" y="35"/>
                  </a:lnTo>
                  <a:lnTo>
                    <a:pt x="516" y="35"/>
                  </a:lnTo>
                  <a:lnTo>
                    <a:pt x="522" y="31"/>
                  </a:lnTo>
                  <a:lnTo>
                    <a:pt x="524" y="24"/>
                  </a:lnTo>
                  <a:lnTo>
                    <a:pt x="524" y="15"/>
                  </a:lnTo>
                  <a:lnTo>
                    <a:pt x="522" y="8"/>
                  </a:lnTo>
                  <a:lnTo>
                    <a:pt x="516" y="2"/>
                  </a:lnTo>
                  <a:lnTo>
                    <a:pt x="510" y="0"/>
                  </a:lnTo>
                  <a:lnTo>
                    <a:pt x="502" y="0"/>
                  </a:lnTo>
                  <a:lnTo>
                    <a:pt x="494" y="2"/>
                  </a:lnTo>
                  <a:lnTo>
                    <a:pt x="494" y="2"/>
                  </a:lnTo>
                  <a:lnTo>
                    <a:pt x="436" y="38"/>
                  </a:lnTo>
                  <a:lnTo>
                    <a:pt x="381" y="73"/>
                  </a:lnTo>
                  <a:lnTo>
                    <a:pt x="330" y="108"/>
                  </a:lnTo>
                  <a:lnTo>
                    <a:pt x="282" y="144"/>
                  </a:lnTo>
                  <a:lnTo>
                    <a:pt x="239" y="179"/>
                  </a:lnTo>
                  <a:lnTo>
                    <a:pt x="199" y="213"/>
                  </a:lnTo>
                  <a:lnTo>
                    <a:pt x="162" y="249"/>
                  </a:lnTo>
                  <a:lnTo>
                    <a:pt x="129" y="283"/>
                  </a:lnTo>
                  <a:lnTo>
                    <a:pt x="100" y="318"/>
                  </a:lnTo>
                  <a:lnTo>
                    <a:pt x="74" y="352"/>
                  </a:lnTo>
                  <a:lnTo>
                    <a:pt x="53" y="386"/>
                  </a:lnTo>
                  <a:lnTo>
                    <a:pt x="36" y="421"/>
                  </a:lnTo>
                  <a:lnTo>
                    <a:pt x="20" y="455"/>
                  </a:lnTo>
                  <a:lnTo>
                    <a:pt x="10" y="488"/>
                  </a:lnTo>
                  <a:lnTo>
                    <a:pt x="3" y="523"/>
                  </a:lnTo>
                  <a:lnTo>
                    <a:pt x="0" y="556"/>
                  </a:lnTo>
                  <a:lnTo>
                    <a:pt x="3" y="610"/>
                  </a:lnTo>
                  <a:lnTo>
                    <a:pt x="16" y="659"/>
                  </a:lnTo>
                  <a:lnTo>
                    <a:pt x="33" y="700"/>
                  </a:lnTo>
                  <a:lnTo>
                    <a:pt x="54" y="735"/>
                  </a:lnTo>
                  <a:lnTo>
                    <a:pt x="77" y="762"/>
                  </a:lnTo>
                  <a:lnTo>
                    <a:pt x="96" y="782"/>
                  </a:lnTo>
                  <a:lnTo>
                    <a:pt x="110" y="795"/>
                  </a:lnTo>
                  <a:lnTo>
                    <a:pt x="117" y="801"/>
                  </a:lnTo>
                  <a:lnTo>
                    <a:pt x="117" y="801"/>
                  </a:lnTo>
                  <a:lnTo>
                    <a:pt x="125" y="804"/>
                  </a:lnTo>
                  <a:lnTo>
                    <a:pt x="133" y="804"/>
                  </a:lnTo>
                  <a:lnTo>
                    <a:pt x="140" y="801"/>
                  </a:lnTo>
                  <a:lnTo>
                    <a:pt x="146" y="795"/>
                  </a:lnTo>
                  <a:lnTo>
                    <a:pt x="149" y="788"/>
                  </a:lnTo>
                  <a:lnTo>
                    <a:pt x="149" y="781"/>
                  </a:lnTo>
                  <a:lnTo>
                    <a:pt x="146" y="773"/>
                  </a:lnTo>
                  <a:lnTo>
                    <a:pt x="140" y="768"/>
                  </a:lnTo>
                  <a:lnTo>
                    <a:pt x="140" y="7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4622" y="2505"/>
              <a:ext cx="200" cy="536"/>
            </a:xfrm>
            <a:custGeom>
              <a:avLst/>
              <a:gdLst/>
              <a:ahLst/>
              <a:cxnLst>
                <a:cxn ang="0">
                  <a:pos x="592" y="1275"/>
                </a:cxn>
                <a:cxn ang="0">
                  <a:pos x="553" y="1161"/>
                </a:cxn>
                <a:cxn ang="0">
                  <a:pos x="490" y="980"/>
                </a:cxn>
                <a:cxn ang="0">
                  <a:pos x="412" y="761"/>
                </a:cxn>
                <a:cxn ang="0">
                  <a:pos x="329" y="529"/>
                </a:cxn>
                <a:cxn ang="0">
                  <a:pos x="252" y="311"/>
                </a:cxn>
                <a:cxn ang="0">
                  <a:pos x="187" y="133"/>
                </a:cxn>
                <a:cxn ang="0">
                  <a:pos x="147" y="21"/>
                </a:cxn>
                <a:cxn ang="0">
                  <a:pos x="101" y="13"/>
                </a:cxn>
                <a:cxn ang="0">
                  <a:pos x="154" y="159"/>
                </a:cxn>
                <a:cxn ang="0">
                  <a:pos x="219" y="338"/>
                </a:cxn>
                <a:cxn ang="0">
                  <a:pos x="291" y="536"/>
                </a:cxn>
                <a:cxn ang="0">
                  <a:pos x="362" y="739"/>
                </a:cxn>
                <a:cxn ang="0">
                  <a:pos x="431" y="931"/>
                </a:cxn>
                <a:cxn ang="0">
                  <a:pos x="490" y="1098"/>
                </a:cxn>
                <a:cxn ang="0">
                  <a:pos x="533" y="1225"/>
                </a:cxn>
                <a:cxn ang="0">
                  <a:pos x="557" y="1298"/>
                </a:cxn>
                <a:cxn ang="0">
                  <a:pos x="513" y="1341"/>
                </a:cxn>
                <a:cxn ang="0">
                  <a:pos x="460" y="1383"/>
                </a:cxn>
                <a:cxn ang="0">
                  <a:pos x="398" y="1424"/>
                </a:cxn>
                <a:cxn ang="0">
                  <a:pos x="329" y="1463"/>
                </a:cxn>
                <a:cxn ang="0">
                  <a:pos x="253" y="1498"/>
                </a:cxn>
                <a:cxn ang="0">
                  <a:pos x="173" y="1528"/>
                </a:cxn>
                <a:cxn ang="0">
                  <a:pos x="89" y="1552"/>
                </a:cxn>
                <a:cxn ang="0">
                  <a:pos x="0" y="1568"/>
                </a:cxn>
                <a:cxn ang="0">
                  <a:pos x="51" y="1601"/>
                </a:cxn>
                <a:cxn ang="0">
                  <a:pos x="144" y="1578"/>
                </a:cxn>
                <a:cxn ang="0">
                  <a:pos x="233" y="1549"/>
                </a:cxn>
                <a:cxn ang="0">
                  <a:pos x="316" y="1513"/>
                </a:cxn>
                <a:cxn ang="0">
                  <a:pos x="392" y="1473"/>
                </a:cxn>
                <a:cxn ang="0">
                  <a:pos x="461" y="1430"/>
                </a:cxn>
                <a:cxn ang="0">
                  <a:pos x="521" y="1384"/>
                </a:cxn>
                <a:cxn ang="0">
                  <a:pos x="572" y="1340"/>
                </a:cxn>
                <a:cxn ang="0">
                  <a:pos x="600" y="1310"/>
                </a:cxn>
              </a:cxnLst>
              <a:rect l="0" t="0" r="r" b="b"/>
              <a:pathLst>
                <a:path w="600" h="1608">
                  <a:moveTo>
                    <a:pt x="599" y="1300"/>
                  </a:moveTo>
                  <a:lnTo>
                    <a:pt x="592" y="1275"/>
                  </a:lnTo>
                  <a:lnTo>
                    <a:pt x="576" y="1228"/>
                  </a:lnTo>
                  <a:lnTo>
                    <a:pt x="553" y="1161"/>
                  </a:lnTo>
                  <a:lnTo>
                    <a:pt x="524" y="1078"/>
                  </a:lnTo>
                  <a:lnTo>
                    <a:pt x="490" y="980"/>
                  </a:lnTo>
                  <a:lnTo>
                    <a:pt x="453" y="874"/>
                  </a:lnTo>
                  <a:lnTo>
                    <a:pt x="412" y="761"/>
                  </a:lnTo>
                  <a:lnTo>
                    <a:pt x="371" y="645"/>
                  </a:lnTo>
                  <a:lnTo>
                    <a:pt x="329" y="529"/>
                  </a:lnTo>
                  <a:lnTo>
                    <a:pt x="289" y="417"/>
                  </a:lnTo>
                  <a:lnTo>
                    <a:pt x="252" y="311"/>
                  </a:lnTo>
                  <a:lnTo>
                    <a:pt x="218" y="215"/>
                  </a:lnTo>
                  <a:lnTo>
                    <a:pt x="187" y="133"/>
                  </a:lnTo>
                  <a:lnTo>
                    <a:pt x="165" y="67"/>
                  </a:lnTo>
                  <a:lnTo>
                    <a:pt x="147" y="21"/>
                  </a:lnTo>
                  <a:lnTo>
                    <a:pt x="140" y="0"/>
                  </a:lnTo>
                  <a:lnTo>
                    <a:pt x="101" y="13"/>
                  </a:lnTo>
                  <a:lnTo>
                    <a:pt x="126" y="80"/>
                  </a:lnTo>
                  <a:lnTo>
                    <a:pt x="154" y="159"/>
                  </a:lnTo>
                  <a:lnTo>
                    <a:pt x="186" y="245"/>
                  </a:lnTo>
                  <a:lnTo>
                    <a:pt x="219" y="338"/>
                  </a:lnTo>
                  <a:lnTo>
                    <a:pt x="255" y="436"/>
                  </a:lnTo>
                  <a:lnTo>
                    <a:pt x="291" y="536"/>
                  </a:lnTo>
                  <a:lnTo>
                    <a:pt x="326" y="638"/>
                  </a:lnTo>
                  <a:lnTo>
                    <a:pt x="362" y="739"/>
                  </a:lnTo>
                  <a:lnTo>
                    <a:pt x="398" y="837"/>
                  </a:lnTo>
                  <a:lnTo>
                    <a:pt x="431" y="931"/>
                  </a:lnTo>
                  <a:lnTo>
                    <a:pt x="461" y="1019"/>
                  </a:lnTo>
                  <a:lnTo>
                    <a:pt x="490" y="1098"/>
                  </a:lnTo>
                  <a:lnTo>
                    <a:pt x="514" y="1168"/>
                  </a:lnTo>
                  <a:lnTo>
                    <a:pt x="533" y="1225"/>
                  </a:lnTo>
                  <a:lnTo>
                    <a:pt x="549" y="1270"/>
                  </a:lnTo>
                  <a:lnTo>
                    <a:pt x="557" y="1298"/>
                  </a:lnTo>
                  <a:lnTo>
                    <a:pt x="536" y="1320"/>
                  </a:lnTo>
                  <a:lnTo>
                    <a:pt x="513" y="1341"/>
                  </a:lnTo>
                  <a:lnTo>
                    <a:pt x="487" y="1361"/>
                  </a:lnTo>
                  <a:lnTo>
                    <a:pt x="460" y="1383"/>
                  </a:lnTo>
                  <a:lnTo>
                    <a:pt x="430" y="1404"/>
                  </a:lnTo>
                  <a:lnTo>
                    <a:pt x="398" y="1424"/>
                  </a:lnTo>
                  <a:lnTo>
                    <a:pt x="364" y="1443"/>
                  </a:lnTo>
                  <a:lnTo>
                    <a:pt x="329" y="1463"/>
                  </a:lnTo>
                  <a:lnTo>
                    <a:pt x="292" y="1480"/>
                  </a:lnTo>
                  <a:lnTo>
                    <a:pt x="253" y="1498"/>
                  </a:lnTo>
                  <a:lnTo>
                    <a:pt x="215" y="1513"/>
                  </a:lnTo>
                  <a:lnTo>
                    <a:pt x="173" y="1528"/>
                  </a:lnTo>
                  <a:lnTo>
                    <a:pt x="132" y="1541"/>
                  </a:lnTo>
                  <a:lnTo>
                    <a:pt x="89" y="1552"/>
                  </a:lnTo>
                  <a:lnTo>
                    <a:pt x="44" y="1561"/>
                  </a:lnTo>
                  <a:lnTo>
                    <a:pt x="0" y="1568"/>
                  </a:lnTo>
                  <a:lnTo>
                    <a:pt x="4" y="1608"/>
                  </a:lnTo>
                  <a:lnTo>
                    <a:pt x="51" y="1601"/>
                  </a:lnTo>
                  <a:lnTo>
                    <a:pt x="99" y="1591"/>
                  </a:lnTo>
                  <a:lnTo>
                    <a:pt x="144" y="1578"/>
                  </a:lnTo>
                  <a:lnTo>
                    <a:pt x="190" y="1563"/>
                  </a:lnTo>
                  <a:lnTo>
                    <a:pt x="233" y="1549"/>
                  </a:lnTo>
                  <a:lnTo>
                    <a:pt x="275" y="1532"/>
                  </a:lnTo>
                  <a:lnTo>
                    <a:pt x="316" y="1513"/>
                  </a:lnTo>
                  <a:lnTo>
                    <a:pt x="355" y="1493"/>
                  </a:lnTo>
                  <a:lnTo>
                    <a:pt x="392" y="1473"/>
                  </a:lnTo>
                  <a:lnTo>
                    <a:pt x="427" y="1452"/>
                  </a:lnTo>
                  <a:lnTo>
                    <a:pt x="461" y="1430"/>
                  </a:lnTo>
                  <a:lnTo>
                    <a:pt x="491" y="1407"/>
                  </a:lnTo>
                  <a:lnTo>
                    <a:pt x="521" y="1384"/>
                  </a:lnTo>
                  <a:lnTo>
                    <a:pt x="547" y="1363"/>
                  </a:lnTo>
                  <a:lnTo>
                    <a:pt x="572" y="1340"/>
                  </a:lnTo>
                  <a:lnTo>
                    <a:pt x="593" y="1317"/>
                  </a:lnTo>
                  <a:lnTo>
                    <a:pt x="600" y="1310"/>
                  </a:lnTo>
                  <a:lnTo>
                    <a:pt x="599" y="13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4517" y="2729"/>
              <a:ext cx="185" cy="202"/>
            </a:xfrm>
            <a:custGeom>
              <a:avLst/>
              <a:gdLst/>
              <a:ahLst/>
              <a:cxnLst>
                <a:cxn ang="0">
                  <a:pos x="557" y="95"/>
                </a:cxn>
                <a:cxn ang="0">
                  <a:pos x="451" y="0"/>
                </a:cxn>
                <a:cxn ang="0">
                  <a:pos x="312" y="155"/>
                </a:cxn>
                <a:cxn ang="0">
                  <a:pos x="331" y="172"/>
                </a:cxn>
                <a:cxn ang="0">
                  <a:pos x="0" y="582"/>
                </a:cxn>
                <a:cxn ang="0">
                  <a:pos x="24" y="605"/>
                </a:cxn>
                <a:cxn ang="0">
                  <a:pos x="394" y="228"/>
                </a:cxn>
                <a:cxn ang="0">
                  <a:pos x="418" y="249"/>
                </a:cxn>
                <a:cxn ang="0">
                  <a:pos x="557" y="95"/>
                </a:cxn>
              </a:cxnLst>
              <a:rect l="0" t="0" r="r" b="b"/>
              <a:pathLst>
                <a:path w="557" h="605">
                  <a:moveTo>
                    <a:pt x="557" y="95"/>
                  </a:moveTo>
                  <a:lnTo>
                    <a:pt x="451" y="0"/>
                  </a:lnTo>
                  <a:lnTo>
                    <a:pt x="312" y="155"/>
                  </a:lnTo>
                  <a:lnTo>
                    <a:pt x="331" y="172"/>
                  </a:lnTo>
                  <a:lnTo>
                    <a:pt x="0" y="582"/>
                  </a:lnTo>
                  <a:lnTo>
                    <a:pt x="24" y="605"/>
                  </a:lnTo>
                  <a:lnTo>
                    <a:pt x="394" y="228"/>
                  </a:lnTo>
                  <a:lnTo>
                    <a:pt x="418" y="249"/>
                  </a:lnTo>
                  <a:lnTo>
                    <a:pt x="557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4486" y="2839"/>
              <a:ext cx="126" cy="126"/>
            </a:xfrm>
            <a:custGeom>
              <a:avLst/>
              <a:gdLst/>
              <a:ahLst/>
              <a:cxnLst>
                <a:cxn ang="0">
                  <a:pos x="228" y="374"/>
                </a:cxn>
                <a:cxn ang="0">
                  <a:pos x="247" y="369"/>
                </a:cxn>
                <a:cxn ang="0">
                  <a:pos x="264" y="362"/>
                </a:cxn>
                <a:cxn ang="0">
                  <a:pos x="280" y="355"/>
                </a:cxn>
                <a:cxn ang="0">
                  <a:pos x="295" y="345"/>
                </a:cxn>
                <a:cxn ang="0">
                  <a:pos x="310" y="335"/>
                </a:cxn>
                <a:cxn ang="0">
                  <a:pos x="324" y="322"/>
                </a:cxn>
                <a:cxn ang="0">
                  <a:pos x="336" y="308"/>
                </a:cxn>
                <a:cxn ang="0">
                  <a:pos x="347" y="293"/>
                </a:cxn>
                <a:cxn ang="0">
                  <a:pos x="364" y="260"/>
                </a:cxn>
                <a:cxn ang="0">
                  <a:pos x="376" y="225"/>
                </a:cxn>
                <a:cxn ang="0">
                  <a:pos x="379" y="187"/>
                </a:cxn>
                <a:cxn ang="0">
                  <a:pos x="374" y="150"/>
                </a:cxn>
                <a:cxn ang="0">
                  <a:pos x="363" y="114"/>
                </a:cxn>
                <a:cxn ang="0">
                  <a:pos x="346" y="81"/>
                </a:cxn>
                <a:cxn ang="0">
                  <a:pos x="321" y="54"/>
                </a:cxn>
                <a:cxn ang="0">
                  <a:pos x="294" y="31"/>
                </a:cxn>
                <a:cxn ang="0">
                  <a:pos x="261" y="14"/>
                </a:cxn>
                <a:cxn ang="0">
                  <a:pos x="227" y="4"/>
                </a:cxn>
                <a:cxn ang="0">
                  <a:pos x="189" y="0"/>
                </a:cxn>
                <a:cxn ang="0">
                  <a:pos x="151" y="4"/>
                </a:cxn>
                <a:cxn ang="0">
                  <a:pos x="132" y="8"/>
                </a:cxn>
                <a:cxn ang="0">
                  <a:pos x="115" y="15"/>
                </a:cxn>
                <a:cxn ang="0">
                  <a:pos x="99" y="23"/>
                </a:cxn>
                <a:cxn ang="0">
                  <a:pos x="83" y="33"/>
                </a:cxn>
                <a:cxn ang="0">
                  <a:pos x="69" y="44"/>
                </a:cxn>
                <a:cxn ang="0">
                  <a:pos x="55" y="56"/>
                </a:cxn>
                <a:cxn ang="0">
                  <a:pos x="43" y="70"/>
                </a:cxn>
                <a:cxn ang="0">
                  <a:pos x="32" y="86"/>
                </a:cxn>
                <a:cxn ang="0">
                  <a:pos x="15" y="119"/>
                </a:cxn>
                <a:cxn ang="0">
                  <a:pos x="5" y="153"/>
                </a:cxn>
                <a:cxn ang="0">
                  <a:pos x="0" y="190"/>
                </a:cxn>
                <a:cxn ang="0">
                  <a:pos x="5" y="228"/>
                </a:cxn>
                <a:cxn ang="0">
                  <a:pos x="9" y="246"/>
                </a:cxn>
                <a:cxn ang="0">
                  <a:pos x="16" y="263"/>
                </a:cxn>
                <a:cxn ang="0">
                  <a:pos x="23" y="279"/>
                </a:cxn>
                <a:cxn ang="0">
                  <a:pos x="33" y="295"/>
                </a:cxn>
                <a:cxn ang="0">
                  <a:pos x="45" y="309"/>
                </a:cxn>
                <a:cxn ang="0">
                  <a:pos x="56" y="324"/>
                </a:cxn>
                <a:cxn ang="0">
                  <a:pos x="70" y="335"/>
                </a:cxn>
                <a:cxn ang="0">
                  <a:pos x="86" y="346"/>
                </a:cxn>
                <a:cxn ang="0">
                  <a:pos x="102" y="357"/>
                </a:cxn>
                <a:cxn ang="0">
                  <a:pos x="119" y="364"/>
                </a:cxn>
                <a:cxn ang="0">
                  <a:pos x="136" y="371"/>
                </a:cxn>
                <a:cxn ang="0">
                  <a:pos x="154" y="375"/>
                </a:cxn>
                <a:cxn ang="0">
                  <a:pos x="172" y="377"/>
                </a:cxn>
                <a:cxn ang="0">
                  <a:pos x="191" y="378"/>
                </a:cxn>
                <a:cxn ang="0">
                  <a:pos x="209" y="377"/>
                </a:cxn>
                <a:cxn ang="0">
                  <a:pos x="228" y="374"/>
                </a:cxn>
              </a:cxnLst>
              <a:rect l="0" t="0" r="r" b="b"/>
              <a:pathLst>
                <a:path w="379" h="378">
                  <a:moveTo>
                    <a:pt x="228" y="374"/>
                  </a:moveTo>
                  <a:lnTo>
                    <a:pt x="247" y="369"/>
                  </a:lnTo>
                  <a:lnTo>
                    <a:pt x="264" y="362"/>
                  </a:lnTo>
                  <a:lnTo>
                    <a:pt x="280" y="355"/>
                  </a:lnTo>
                  <a:lnTo>
                    <a:pt x="295" y="345"/>
                  </a:lnTo>
                  <a:lnTo>
                    <a:pt x="310" y="335"/>
                  </a:lnTo>
                  <a:lnTo>
                    <a:pt x="324" y="322"/>
                  </a:lnTo>
                  <a:lnTo>
                    <a:pt x="336" y="308"/>
                  </a:lnTo>
                  <a:lnTo>
                    <a:pt x="347" y="293"/>
                  </a:lnTo>
                  <a:lnTo>
                    <a:pt x="364" y="260"/>
                  </a:lnTo>
                  <a:lnTo>
                    <a:pt x="376" y="225"/>
                  </a:lnTo>
                  <a:lnTo>
                    <a:pt x="379" y="187"/>
                  </a:lnTo>
                  <a:lnTo>
                    <a:pt x="374" y="150"/>
                  </a:lnTo>
                  <a:lnTo>
                    <a:pt x="363" y="114"/>
                  </a:lnTo>
                  <a:lnTo>
                    <a:pt x="346" y="81"/>
                  </a:lnTo>
                  <a:lnTo>
                    <a:pt x="321" y="54"/>
                  </a:lnTo>
                  <a:lnTo>
                    <a:pt x="294" y="31"/>
                  </a:lnTo>
                  <a:lnTo>
                    <a:pt x="261" y="14"/>
                  </a:lnTo>
                  <a:lnTo>
                    <a:pt x="227" y="4"/>
                  </a:lnTo>
                  <a:lnTo>
                    <a:pt x="189" y="0"/>
                  </a:lnTo>
                  <a:lnTo>
                    <a:pt x="151" y="4"/>
                  </a:lnTo>
                  <a:lnTo>
                    <a:pt x="132" y="8"/>
                  </a:lnTo>
                  <a:lnTo>
                    <a:pt x="115" y="15"/>
                  </a:lnTo>
                  <a:lnTo>
                    <a:pt x="99" y="23"/>
                  </a:lnTo>
                  <a:lnTo>
                    <a:pt x="83" y="33"/>
                  </a:lnTo>
                  <a:lnTo>
                    <a:pt x="69" y="44"/>
                  </a:lnTo>
                  <a:lnTo>
                    <a:pt x="55" y="56"/>
                  </a:lnTo>
                  <a:lnTo>
                    <a:pt x="43" y="70"/>
                  </a:lnTo>
                  <a:lnTo>
                    <a:pt x="32" y="86"/>
                  </a:lnTo>
                  <a:lnTo>
                    <a:pt x="15" y="119"/>
                  </a:lnTo>
                  <a:lnTo>
                    <a:pt x="5" y="153"/>
                  </a:lnTo>
                  <a:lnTo>
                    <a:pt x="0" y="190"/>
                  </a:lnTo>
                  <a:lnTo>
                    <a:pt x="5" y="228"/>
                  </a:lnTo>
                  <a:lnTo>
                    <a:pt x="9" y="246"/>
                  </a:lnTo>
                  <a:lnTo>
                    <a:pt x="16" y="263"/>
                  </a:lnTo>
                  <a:lnTo>
                    <a:pt x="23" y="279"/>
                  </a:lnTo>
                  <a:lnTo>
                    <a:pt x="33" y="295"/>
                  </a:lnTo>
                  <a:lnTo>
                    <a:pt x="45" y="309"/>
                  </a:lnTo>
                  <a:lnTo>
                    <a:pt x="56" y="324"/>
                  </a:lnTo>
                  <a:lnTo>
                    <a:pt x="70" y="335"/>
                  </a:lnTo>
                  <a:lnTo>
                    <a:pt x="86" y="346"/>
                  </a:lnTo>
                  <a:lnTo>
                    <a:pt x="102" y="357"/>
                  </a:lnTo>
                  <a:lnTo>
                    <a:pt x="119" y="364"/>
                  </a:lnTo>
                  <a:lnTo>
                    <a:pt x="136" y="371"/>
                  </a:lnTo>
                  <a:lnTo>
                    <a:pt x="154" y="375"/>
                  </a:lnTo>
                  <a:lnTo>
                    <a:pt x="172" y="377"/>
                  </a:lnTo>
                  <a:lnTo>
                    <a:pt x="191" y="378"/>
                  </a:lnTo>
                  <a:lnTo>
                    <a:pt x="209" y="377"/>
                  </a:lnTo>
                  <a:lnTo>
                    <a:pt x="228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>
              <a:off x="4499" y="2852"/>
              <a:ext cx="100" cy="100"/>
            </a:xfrm>
            <a:custGeom>
              <a:avLst/>
              <a:gdLst/>
              <a:ahLst/>
              <a:cxnLst>
                <a:cxn ang="0">
                  <a:pos x="3" y="179"/>
                </a:cxn>
                <a:cxn ang="0">
                  <a:pos x="0" y="150"/>
                </a:cxn>
                <a:cxn ang="0">
                  <a:pos x="3" y="120"/>
                </a:cxn>
                <a:cxn ang="0">
                  <a:pos x="10" y="93"/>
                </a:cxn>
                <a:cxn ang="0">
                  <a:pos x="25" y="67"/>
                </a:cxn>
                <a:cxn ang="0">
                  <a:pos x="33" y="56"/>
                </a:cxn>
                <a:cxn ang="0">
                  <a:pos x="43" y="44"/>
                </a:cxn>
                <a:cxn ang="0">
                  <a:pos x="53" y="34"/>
                </a:cxn>
                <a:cxn ang="0">
                  <a:pos x="66" y="26"/>
                </a:cxn>
                <a:cxn ang="0">
                  <a:pos x="78" y="18"/>
                </a:cxn>
                <a:cxn ang="0">
                  <a:pos x="91" y="11"/>
                </a:cxn>
                <a:cxn ang="0">
                  <a:pos x="105" y="7"/>
                </a:cxn>
                <a:cxn ang="0">
                  <a:pos x="119" y="3"/>
                </a:cxn>
                <a:cxn ang="0">
                  <a:pos x="149" y="0"/>
                </a:cxn>
                <a:cxn ang="0">
                  <a:pos x="178" y="3"/>
                </a:cxn>
                <a:cxn ang="0">
                  <a:pos x="207" y="11"/>
                </a:cxn>
                <a:cxn ang="0">
                  <a:pos x="231" y="24"/>
                </a:cxn>
                <a:cxn ang="0">
                  <a:pos x="254" y="43"/>
                </a:cxn>
                <a:cxn ang="0">
                  <a:pos x="273" y="64"/>
                </a:cxn>
                <a:cxn ang="0">
                  <a:pos x="287" y="90"/>
                </a:cxn>
                <a:cxn ang="0">
                  <a:pos x="296" y="119"/>
                </a:cxn>
                <a:cxn ang="0">
                  <a:pos x="298" y="147"/>
                </a:cxn>
                <a:cxn ang="0">
                  <a:pos x="296" y="176"/>
                </a:cxn>
                <a:cxn ang="0">
                  <a:pos x="288" y="205"/>
                </a:cxn>
                <a:cxn ang="0">
                  <a:pos x="274" y="231"/>
                </a:cxn>
                <a:cxn ang="0">
                  <a:pos x="266" y="243"/>
                </a:cxn>
                <a:cxn ang="0">
                  <a:pos x="255" y="253"/>
                </a:cxn>
                <a:cxn ang="0">
                  <a:pos x="245" y="263"/>
                </a:cxn>
                <a:cxn ang="0">
                  <a:pos x="234" y="274"/>
                </a:cxn>
                <a:cxn ang="0">
                  <a:pos x="221" y="281"/>
                </a:cxn>
                <a:cxn ang="0">
                  <a:pos x="208" y="286"/>
                </a:cxn>
                <a:cxn ang="0">
                  <a:pos x="194" y="292"/>
                </a:cxn>
                <a:cxn ang="0">
                  <a:pos x="180" y="295"/>
                </a:cxn>
                <a:cxn ang="0">
                  <a:pos x="165" y="298"/>
                </a:cxn>
                <a:cxn ang="0">
                  <a:pos x="151" y="298"/>
                </a:cxn>
                <a:cxn ang="0">
                  <a:pos x="137" y="298"/>
                </a:cxn>
                <a:cxn ang="0">
                  <a:pos x="122" y="295"/>
                </a:cxn>
                <a:cxn ang="0">
                  <a:pos x="108" y="292"/>
                </a:cxn>
                <a:cxn ang="0">
                  <a:pos x="94" y="288"/>
                </a:cxn>
                <a:cxn ang="0">
                  <a:pos x="81" y="281"/>
                </a:cxn>
                <a:cxn ang="0">
                  <a:pos x="68" y="274"/>
                </a:cxn>
                <a:cxn ang="0">
                  <a:pos x="56" y="265"/>
                </a:cxn>
                <a:cxn ang="0">
                  <a:pos x="45" y="255"/>
                </a:cxn>
                <a:cxn ang="0">
                  <a:pos x="35" y="245"/>
                </a:cxn>
                <a:cxn ang="0">
                  <a:pos x="26" y="232"/>
                </a:cxn>
                <a:cxn ang="0">
                  <a:pos x="19" y="220"/>
                </a:cxn>
                <a:cxn ang="0">
                  <a:pos x="12" y="208"/>
                </a:cxn>
                <a:cxn ang="0">
                  <a:pos x="8" y="193"/>
                </a:cxn>
                <a:cxn ang="0">
                  <a:pos x="3" y="179"/>
                </a:cxn>
              </a:cxnLst>
              <a:rect l="0" t="0" r="r" b="b"/>
              <a:pathLst>
                <a:path w="298" h="298">
                  <a:moveTo>
                    <a:pt x="3" y="179"/>
                  </a:moveTo>
                  <a:lnTo>
                    <a:pt x="0" y="150"/>
                  </a:lnTo>
                  <a:lnTo>
                    <a:pt x="3" y="120"/>
                  </a:lnTo>
                  <a:lnTo>
                    <a:pt x="10" y="93"/>
                  </a:lnTo>
                  <a:lnTo>
                    <a:pt x="25" y="67"/>
                  </a:lnTo>
                  <a:lnTo>
                    <a:pt x="33" y="56"/>
                  </a:lnTo>
                  <a:lnTo>
                    <a:pt x="43" y="44"/>
                  </a:lnTo>
                  <a:lnTo>
                    <a:pt x="53" y="34"/>
                  </a:lnTo>
                  <a:lnTo>
                    <a:pt x="66" y="26"/>
                  </a:lnTo>
                  <a:lnTo>
                    <a:pt x="78" y="18"/>
                  </a:lnTo>
                  <a:lnTo>
                    <a:pt x="91" y="11"/>
                  </a:lnTo>
                  <a:lnTo>
                    <a:pt x="105" y="7"/>
                  </a:lnTo>
                  <a:lnTo>
                    <a:pt x="119" y="3"/>
                  </a:lnTo>
                  <a:lnTo>
                    <a:pt x="149" y="0"/>
                  </a:lnTo>
                  <a:lnTo>
                    <a:pt x="178" y="3"/>
                  </a:lnTo>
                  <a:lnTo>
                    <a:pt x="207" y="11"/>
                  </a:lnTo>
                  <a:lnTo>
                    <a:pt x="231" y="24"/>
                  </a:lnTo>
                  <a:lnTo>
                    <a:pt x="254" y="43"/>
                  </a:lnTo>
                  <a:lnTo>
                    <a:pt x="273" y="64"/>
                  </a:lnTo>
                  <a:lnTo>
                    <a:pt x="287" y="90"/>
                  </a:lnTo>
                  <a:lnTo>
                    <a:pt x="296" y="119"/>
                  </a:lnTo>
                  <a:lnTo>
                    <a:pt x="298" y="147"/>
                  </a:lnTo>
                  <a:lnTo>
                    <a:pt x="296" y="176"/>
                  </a:lnTo>
                  <a:lnTo>
                    <a:pt x="288" y="205"/>
                  </a:lnTo>
                  <a:lnTo>
                    <a:pt x="274" y="231"/>
                  </a:lnTo>
                  <a:lnTo>
                    <a:pt x="266" y="243"/>
                  </a:lnTo>
                  <a:lnTo>
                    <a:pt x="255" y="253"/>
                  </a:lnTo>
                  <a:lnTo>
                    <a:pt x="245" y="263"/>
                  </a:lnTo>
                  <a:lnTo>
                    <a:pt x="234" y="274"/>
                  </a:lnTo>
                  <a:lnTo>
                    <a:pt x="221" y="281"/>
                  </a:lnTo>
                  <a:lnTo>
                    <a:pt x="208" y="286"/>
                  </a:lnTo>
                  <a:lnTo>
                    <a:pt x="194" y="292"/>
                  </a:lnTo>
                  <a:lnTo>
                    <a:pt x="180" y="295"/>
                  </a:lnTo>
                  <a:lnTo>
                    <a:pt x="165" y="298"/>
                  </a:lnTo>
                  <a:lnTo>
                    <a:pt x="151" y="298"/>
                  </a:lnTo>
                  <a:lnTo>
                    <a:pt x="137" y="298"/>
                  </a:lnTo>
                  <a:lnTo>
                    <a:pt x="122" y="295"/>
                  </a:lnTo>
                  <a:lnTo>
                    <a:pt x="108" y="292"/>
                  </a:lnTo>
                  <a:lnTo>
                    <a:pt x="94" y="288"/>
                  </a:lnTo>
                  <a:lnTo>
                    <a:pt x="81" y="281"/>
                  </a:lnTo>
                  <a:lnTo>
                    <a:pt x="68" y="274"/>
                  </a:lnTo>
                  <a:lnTo>
                    <a:pt x="56" y="265"/>
                  </a:lnTo>
                  <a:lnTo>
                    <a:pt x="45" y="255"/>
                  </a:lnTo>
                  <a:lnTo>
                    <a:pt x="35" y="245"/>
                  </a:lnTo>
                  <a:lnTo>
                    <a:pt x="26" y="232"/>
                  </a:lnTo>
                  <a:lnTo>
                    <a:pt x="19" y="220"/>
                  </a:lnTo>
                  <a:lnTo>
                    <a:pt x="12" y="208"/>
                  </a:lnTo>
                  <a:lnTo>
                    <a:pt x="8" y="193"/>
                  </a:lnTo>
                  <a:lnTo>
                    <a:pt x="3" y="179"/>
                  </a:lnTo>
                  <a:close/>
                </a:path>
              </a:pathLst>
            </a:custGeom>
            <a:solidFill>
              <a:srgbClr val="F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4205" y="2718"/>
              <a:ext cx="442" cy="376"/>
            </a:xfrm>
            <a:custGeom>
              <a:avLst/>
              <a:gdLst/>
              <a:ahLst/>
              <a:cxnLst>
                <a:cxn ang="0">
                  <a:pos x="914" y="0"/>
                </a:cxn>
                <a:cxn ang="0">
                  <a:pos x="0" y="29"/>
                </a:cxn>
                <a:cxn ang="0">
                  <a:pos x="430" y="1073"/>
                </a:cxn>
                <a:cxn ang="0">
                  <a:pos x="1326" y="1127"/>
                </a:cxn>
                <a:cxn ang="0">
                  <a:pos x="914" y="0"/>
                </a:cxn>
              </a:cxnLst>
              <a:rect l="0" t="0" r="r" b="b"/>
              <a:pathLst>
                <a:path w="1326" h="1127">
                  <a:moveTo>
                    <a:pt x="914" y="0"/>
                  </a:moveTo>
                  <a:lnTo>
                    <a:pt x="0" y="29"/>
                  </a:lnTo>
                  <a:lnTo>
                    <a:pt x="430" y="1073"/>
                  </a:lnTo>
                  <a:lnTo>
                    <a:pt x="1326" y="1127"/>
                  </a:lnTo>
                  <a:lnTo>
                    <a:pt x="9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>
              <a:off x="4225" y="2733"/>
              <a:ext cx="401" cy="346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824" y="0"/>
                </a:cxn>
                <a:cxn ang="0">
                  <a:pos x="1202" y="1038"/>
                </a:cxn>
                <a:cxn ang="0">
                  <a:pos x="397" y="988"/>
                </a:cxn>
                <a:cxn ang="0">
                  <a:pos x="0" y="26"/>
                </a:cxn>
              </a:cxnLst>
              <a:rect l="0" t="0" r="r" b="b"/>
              <a:pathLst>
                <a:path w="1202" h="1038">
                  <a:moveTo>
                    <a:pt x="0" y="26"/>
                  </a:moveTo>
                  <a:lnTo>
                    <a:pt x="824" y="0"/>
                  </a:lnTo>
                  <a:lnTo>
                    <a:pt x="1202" y="1038"/>
                  </a:lnTo>
                  <a:lnTo>
                    <a:pt x="397" y="988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CCDBE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4603" y="2643"/>
              <a:ext cx="197" cy="275"/>
            </a:xfrm>
            <a:custGeom>
              <a:avLst/>
              <a:gdLst/>
              <a:ahLst/>
              <a:cxnLst>
                <a:cxn ang="0">
                  <a:pos x="329" y="37"/>
                </a:cxn>
                <a:cxn ang="0">
                  <a:pos x="340" y="44"/>
                </a:cxn>
                <a:cxn ang="0">
                  <a:pos x="367" y="63"/>
                </a:cxn>
                <a:cxn ang="0">
                  <a:pos x="405" y="93"/>
                </a:cxn>
                <a:cxn ang="0">
                  <a:pos x="448" y="131"/>
                </a:cxn>
                <a:cxn ang="0">
                  <a:pos x="489" y="179"/>
                </a:cxn>
                <a:cxn ang="0">
                  <a:pos x="525" y="235"/>
                </a:cxn>
                <a:cxn ang="0">
                  <a:pos x="548" y="296"/>
                </a:cxn>
                <a:cxn ang="0">
                  <a:pos x="552" y="362"/>
                </a:cxn>
                <a:cxn ang="0">
                  <a:pos x="539" y="420"/>
                </a:cxn>
                <a:cxn ang="0">
                  <a:pos x="511" y="475"/>
                </a:cxn>
                <a:cxn ang="0">
                  <a:pos x="466" y="530"/>
                </a:cxn>
                <a:cxn ang="0">
                  <a:pos x="407" y="584"/>
                </a:cxn>
                <a:cxn ang="0">
                  <a:pos x="331" y="637"/>
                </a:cxn>
                <a:cxn ang="0">
                  <a:pos x="241" y="689"/>
                </a:cxn>
                <a:cxn ang="0">
                  <a:pos x="135" y="739"/>
                </a:cxn>
                <a:cxn ang="0">
                  <a:pos x="13" y="788"/>
                </a:cxn>
                <a:cxn ang="0">
                  <a:pos x="6" y="792"/>
                </a:cxn>
                <a:cxn ang="0">
                  <a:pos x="0" y="806"/>
                </a:cxn>
                <a:cxn ang="0">
                  <a:pos x="6" y="821"/>
                </a:cxn>
                <a:cxn ang="0">
                  <a:pos x="20" y="827"/>
                </a:cxn>
                <a:cxn ang="0">
                  <a:pos x="28" y="825"/>
                </a:cxn>
                <a:cxn ang="0">
                  <a:pos x="155" y="774"/>
                </a:cxn>
                <a:cxn ang="0">
                  <a:pos x="266" y="721"/>
                </a:cxn>
                <a:cxn ang="0">
                  <a:pos x="360" y="666"/>
                </a:cxn>
                <a:cxn ang="0">
                  <a:pos x="439" y="609"/>
                </a:cxn>
                <a:cxn ang="0">
                  <a:pos x="502" y="550"/>
                </a:cxn>
                <a:cxn ang="0">
                  <a:pos x="549" y="490"/>
                </a:cxn>
                <a:cxn ang="0">
                  <a:pos x="578" y="428"/>
                </a:cxn>
                <a:cxn ang="0">
                  <a:pos x="592" y="365"/>
                </a:cxn>
                <a:cxn ang="0">
                  <a:pos x="587" y="291"/>
                </a:cxn>
                <a:cxn ang="0">
                  <a:pos x="562" y="222"/>
                </a:cxn>
                <a:cxn ang="0">
                  <a:pos x="525" y="160"/>
                </a:cxn>
                <a:cxn ang="0">
                  <a:pos x="480" y="109"/>
                </a:cxn>
                <a:cxn ang="0">
                  <a:pos x="435" y="66"/>
                </a:cxn>
                <a:cxn ang="0">
                  <a:pos x="393" y="33"/>
                </a:cxn>
                <a:cxn ang="0">
                  <a:pos x="363" y="11"/>
                </a:cxn>
                <a:cxn ang="0">
                  <a:pos x="349" y="2"/>
                </a:cxn>
                <a:cxn ang="0">
                  <a:pos x="341" y="0"/>
                </a:cxn>
                <a:cxn ang="0">
                  <a:pos x="327" y="4"/>
                </a:cxn>
                <a:cxn ang="0">
                  <a:pos x="319" y="17"/>
                </a:cxn>
                <a:cxn ang="0">
                  <a:pos x="323" y="31"/>
                </a:cxn>
                <a:cxn ang="0">
                  <a:pos x="329" y="37"/>
                </a:cxn>
              </a:cxnLst>
              <a:rect l="0" t="0" r="r" b="b"/>
              <a:pathLst>
                <a:path w="592" h="827">
                  <a:moveTo>
                    <a:pt x="329" y="37"/>
                  </a:moveTo>
                  <a:lnTo>
                    <a:pt x="329" y="37"/>
                  </a:lnTo>
                  <a:lnTo>
                    <a:pt x="331" y="38"/>
                  </a:lnTo>
                  <a:lnTo>
                    <a:pt x="340" y="44"/>
                  </a:lnTo>
                  <a:lnTo>
                    <a:pt x="352" y="51"/>
                  </a:lnTo>
                  <a:lnTo>
                    <a:pt x="367" y="63"/>
                  </a:lnTo>
                  <a:lnTo>
                    <a:pt x="384" y="76"/>
                  </a:lnTo>
                  <a:lnTo>
                    <a:pt x="405" y="93"/>
                  </a:lnTo>
                  <a:lnTo>
                    <a:pt x="426" y="110"/>
                  </a:lnTo>
                  <a:lnTo>
                    <a:pt x="448" y="131"/>
                  </a:lnTo>
                  <a:lnTo>
                    <a:pt x="469" y="154"/>
                  </a:lnTo>
                  <a:lnTo>
                    <a:pt x="489" y="179"/>
                  </a:lnTo>
                  <a:lnTo>
                    <a:pt x="508" y="206"/>
                  </a:lnTo>
                  <a:lnTo>
                    <a:pt x="525" y="235"/>
                  </a:lnTo>
                  <a:lnTo>
                    <a:pt x="538" y="265"/>
                  </a:lnTo>
                  <a:lnTo>
                    <a:pt x="548" y="296"/>
                  </a:lnTo>
                  <a:lnTo>
                    <a:pt x="552" y="328"/>
                  </a:lnTo>
                  <a:lnTo>
                    <a:pt x="552" y="362"/>
                  </a:lnTo>
                  <a:lnTo>
                    <a:pt x="548" y="391"/>
                  </a:lnTo>
                  <a:lnTo>
                    <a:pt x="539" y="420"/>
                  </a:lnTo>
                  <a:lnTo>
                    <a:pt x="528" y="447"/>
                  </a:lnTo>
                  <a:lnTo>
                    <a:pt x="511" y="475"/>
                  </a:lnTo>
                  <a:lnTo>
                    <a:pt x="491" y="503"/>
                  </a:lnTo>
                  <a:lnTo>
                    <a:pt x="466" y="530"/>
                  </a:lnTo>
                  <a:lnTo>
                    <a:pt x="439" y="557"/>
                  </a:lnTo>
                  <a:lnTo>
                    <a:pt x="407" y="584"/>
                  </a:lnTo>
                  <a:lnTo>
                    <a:pt x="372" y="610"/>
                  </a:lnTo>
                  <a:lnTo>
                    <a:pt x="331" y="637"/>
                  </a:lnTo>
                  <a:lnTo>
                    <a:pt x="288" y="663"/>
                  </a:lnTo>
                  <a:lnTo>
                    <a:pt x="241" y="689"/>
                  </a:lnTo>
                  <a:lnTo>
                    <a:pt x="190" y="713"/>
                  </a:lnTo>
                  <a:lnTo>
                    <a:pt x="135" y="739"/>
                  </a:lnTo>
                  <a:lnTo>
                    <a:pt x="76" y="764"/>
                  </a:lnTo>
                  <a:lnTo>
                    <a:pt x="13" y="788"/>
                  </a:lnTo>
                  <a:lnTo>
                    <a:pt x="13" y="788"/>
                  </a:lnTo>
                  <a:lnTo>
                    <a:pt x="6" y="792"/>
                  </a:lnTo>
                  <a:lnTo>
                    <a:pt x="2" y="798"/>
                  </a:lnTo>
                  <a:lnTo>
                    <a:pt x="0" y="806"/>
                  </a:lnTo>
                  <a:lnTo>
                    <a:pt x="2" y="814"/>
                  </a:lnTo>
                  <a:lnTo>
                    <a:pt x="6" y="821"/>
                  </a:lnTo>
                  <a:lnTo>
                    <a:pt x="13" y="825"/>
                  </a:lnTo>
                  <a:lnTo>
                    <a:pt x="20" y="827"/>
                  </a:lnTo>
                  <a:lnTo>
                    <a:pt x="28" y="825"/>
                  </a:lnTo>
                  <a:lnTo>
                    <a:pt x="28" y="825"/>
                  </a:lnTo>
                  <a:lnTo>
                    <a:pt x="94" y="799"/>
                  </a:lnTo>
                  <a:lnTo>
                    <a:pt x="155" y="774"/>
                  </a:lnTo>
                  <a:lnTo>
                    <a:pt x="212" y="748"/>
                  </a:lnTo>
                  <a:lnTo>
                    <a:pt x="266" y="721"/>
                  </a:lnTo>
                  <a:lnTo>
                    <a:pt x="316" y="693"/>
                  </a:lnTo>
                  <a:lnTo>
                    <a:pt x="360" y="666"/>
                  </a:lnTo>
                  <a:lnTo>
                    <a:pt x="402" y="637"/>
                  </a:lnTo>
                  <a:lnTo>
                    <a:pt x="439" y="609"/>
                  </a:lnTo>
                  <a:lnTo>
                    <a:pt x="473" y="580"/>
                  </a:lnTo>
                  <a:lnTo>
                    <a:pt x="502" y="550"/>
                  </a:lnTo>
                  <a:lnTo>
                    <a:pt x="528" y="520"/>
                  </a:lnTo>
                  <a:lnTo>
                    <a:pt x="549" y="490"/>
                  </a:lnTo>
                  <a:lnTo>
                    <a:pt x="565" y="460"/>
                  </a:lnTo>
                  <a:lnTo>
                    <a:pt x="578" y="428"/>
                  </a:lnTo>
                  <a:lnTo>
                    <a:pt x="588" y="397"/>
                  </a:lnTo>
                  <a:lnTo>
                    <a:pt x="592" y="365"/>
                  </a:lnTo>
                  <a:lnTo>
                    <a:pt x="592" y="326"/>
                  </a:lnTo>
                  <a:lnTo>
                    <a:pt x="587" y="291"/>
                  </a:lnTo>
                  <a:lnTo>
                    <a:pt x="577" y="255"/>
                  </a:lnTo>
                  <a:lnTo>
                    <a:pt x="562" y="222"/>
                  </a:lnTo>
                  <a:lnTo>
                    <a:pt x="545" y="190"/>
                  </a:lnTo>
                  <a:lnTo>
                    <a:pt x="525" y="160"/>
                  </a:lnTo>
                  <a:lnTo>
                    <a:pt x="503" y="133"/>
                  </a:lnTo>
                  <a:lnTo>
                    <a:pt x="480" y="109"/>
                  </a:lnTo>
                  <a:lnTo>
                    <a:pt x="458" y="86"/>
                  </a:lnTo>
                  <a:lnTo>
                    <a:pt x="435" y="66"/>
                  </a:lnTo>
                  <a:lnTo>
                    <a:pt x="413" y="47"/>
                  </a:lnTo>
                  <a:lnTo>
                    <a:pt x="393" y="33"/>
                  </a:lnTo>
                  <a:lnTo>
                    <a:pt x="376" y="20"/>
                  </a:lnTo>
                  <a:lnTo>
                    <a:pt x="363" y="11"/>
                  </a:lnTo>
                  <a:lnTo>
                    <a:pt x="353" y="5"/>
                  </a:lnTo>
                  <a:lnTo>
                    <a:pt x="349" y="2"/>
                  </a:lnTo>
                  <a:lnTo>
                    <a:pt x="349" y="2"/>
                  </a:lnTo>
                  <a:lnTo>
                    <a:pt x="341" y="0"/>
                  </a:lnTo>
                  <a:lnTo>
                    <a:pt x="333" y="0"/>
                  </a:lnTo>
                  <a:lnTo>
                    <a:pt x="327" y="4"/>
                  </a:lnTo>
                  <a:lnTo>
                    <a:pt x="321" y="10"/>
                  </a:lnTo>
                  <a:lnTo>
                    <a:pt x="319" y="17"/>
                  </a:lnTo>
                  <a:lnTo>
                    <a:pt x="319" y="25"/>
                  </a:lnTo>
                  <a:lnTo>
                    <a:pt x="323" y="31"/>
                  </a:lnTo>
                  <a:lnTo>
                    <a:pt x="329" y="37"/>
                  </a:lnTo>
                  <a:lnTo>
                    <a:pt x="329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4214" y="2858"/>
              <a:ext cx="127" cy="126"/>
            </a:xfrm>
            <a:custGeom>
              <a:avLst/>
              <a:gdLst/>
              <a:ahLst/>
              <a:cxnLst>
                <a:cxn ang="0">
                  <a:pos x="228" y="375"/>
                </a:cxn>
                <a:cxn ang="0">
                  <a:pos x="246" y="371"/>
                </a:cxn>
                <a:cxn ang="0">
                  <a:pos x="263" y="364"/>
                </a:cxn>
                <a:cxn ang="0">
                  <a:pos x="281" y="356"/>
                </a:cxn>
                <a:cxn ang="0">
                  <a:pos x="296" y="346"/>
                </a:cxn>
                <a:cxn ang="0">
                  <a:pos x="311" y="335"/>
                </a:cxn>
                <a:cxn ang="0">
                  <a:pos x="324" y="322"/>
                </a:cxn>
                <a:cxn ang="0">
                  <a:pos x="337" y="308"/>
                </a:cxn>
                <a:cxn ang="0">
                  <a:pos x="348" y="293"/>
                </a:cxn>
                <a:cxn ang="0">
                  <a:pos x="365" y="260"/>
                </a:cxn>
                <a:cxn ang="0">
                  <a:pos x="375" y="225"/>
                </a:cxn>
                <a:cxn ang="0">
                  <a:pos x="380" y="189"/>
                </a:cxn>
                <a:cxn ang="0">
                  <a:pos x="375" y="151"/>
                </a:cxn>
                <a:cxn ang="0">
                  <a:pos x="364" y="116"/>
                </a:cxn>
                <a:cxn ang="0">
                  <a:pos x="345" y="83"/>
                </a:cxn>
                <a:cxn ang="0">
                  <a:pos x="322" y="55"/>
                </a:cxn>
                <a:cxn ang="0">
                  <a:pos x="294" y="33"/>
                </a:cxn>
                <a:cxn ang="0">
                  <a:pos x="262" y="15"/>
                </a:cxn>
                <a:cxn ang="0">
                  <a:pos x="226" y="4"/>
                </a:cxn>
                <a:cxn ang="0">
                  <a:pos x="189" y="0"/>
                </a:cxn>
                <a:cxn ang="0">
                  <a:pos x="152" y="4"/>
                </a:cxn>
                <a:cxn ang="0">
                  <a:pos x="133" y="8"/>
                </a:cxn>
                <a:cxn ang="0">
                  <a:pos x="116" y="15"/>
                </a:cxn>
                <a:cxn ang="0">
                  <a:pos x="99" y="22"/>
                </a:cxn>
                <a:cxn ang="0">
                  <a:pos x="83" y="33"/>
                </a:cxn>
                <a:cxn ang="0">
                  <a:pos x="69" y="44"/>
                </a:cxn>
                <a:cxn ang="0">
                  <a:pos x="56" y="57"/>
                </a:cxn>
                <a:cxn ang="0">
                  <a:pos x="43" y="71"/>
                </a:cxn>
                <a:cxn ang="0">
                  <a:pos x="31" y="86"/>
                </a:cxn>
                <a:cxn ang="0">
                  <a:pos x="14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7"/>
                </a:cxn>
                <a:cxn ang="0">
                  <a:pos x="8" y="246"/>
                </a:cxn>
                <a:cxn ang="0">
                  <a:pos x="15" y="263"/>
                </a:cxn>
                <a:cxn ang="0">
                  <a:pos x="23" y="280"/>
                </a:cxn>
                <a:cxn ang="0">
                  <a:pos x="33" y="296"/>
                </a:cxn>
                <a:cxn ang="0">
                  <a:pos x="44" y="311"/>
                </a:cxn>
                <a:cxn ang="0">
                  <a:pos x="56" y="323"/>
                </a:cxn>
                <a:cxn ang="0">
                  <a:pos x="70" y="336"/>
                </a:cxn>
                <a:cxn ang="0">
                  <a:pos x="86" y="348"/>
                </a:cxn>
                <a:cxn ang="0">
                  <a:pos x="101" y="358"/>
                </a:cxn>
                <a:cxn ang="0">
                  <a:pos x="119" y="365"/>
                </a:cxn>
                <a:cxn ang="0">
                  <a:pos x="136" y="371"/>
                </a:cxn>
                <a:cxn ang="0">
                  <a:pos x="155" y="375"/>
                </a:cxn>
                <a:cxn ang="0">
                  <a:pos x="172" y="378"/>
                </a:cxn>
                <a:cxn ang="0">
                  <a:pos x="190" y="379"/>
                </a:cxn>
                <a:cxn ang="0">
                  <a:pos x="209" y="378"/>
                </a:cxn>
                <a:cxn ang="0">
                  <a:pos x="228" y="375"/>
                </a:cxn>
              </a:cxnLst>
              <a:rect l="0" t="0" r="r" b="b"/>
              <a:pathLst>
                <a:path w="380" h="379">
                  <a:moveTo>
                    <a:pt x="228" y="375"/>
                  </a:moveTo>
                  <a:lnTo>
                    <a:pt x="246" y="371"/>
                  </a:lnTo>
                  <a:lnTo>
                    <a:pt x="263" y="364"/>
                  </a:lnTo>
                  <a:lnTo>
                    <a:pt x="281" y="356"/>
                  </a:lnTo>
                  <a:lnTo>
                    <a:pt x="296" y="346"/>
                  </a:lnTo>
                  <a:lnTo>
                    <a:pt x="311" y="335"/>
                  </a:lnTo>
                  <a:lnTo>
                    <a:pt x="324" y="322"/>
                  </a:lnTo>
                  <a:lnTo>
                    <a:pt x="337" y="308"/>
                  </a:lnTo>
                  <a:lnTo>
                    <a:pt x="348" y="293"/>
                  </a:lnTo>
                  <a:lnTo>
                    <a:pt x="365" y="260"/>
                  </a:lnTo>
                  <a:lnTo>
                    <a:pt x="375" y="225"/>
                  </a:lnTo>
                  <a:lnTo>
                    <a:pt x="380" y="189"/>
                  </a:lnTo>
                  <a:lnTo>
                    <a:pt x="375" y="151"/>
                  </a:lnTo>
                  <a:lnTo>
                    <a:pt x="364" y="116"/>
                  </a:lnTo>
                  <a:lnTo>
                    <a:pt x="345" y="83"/>
                  </a:lnTo>
                  <a:lnTo>
                    <a:pt x="322" y="55"/>
                  </a:lnTo>
                  <a:lnTo>
                    <a:pt x="294" y="33"/>
                  </a:lnTo>
                  <a:lnTo>
                    <a:pt x="262" y="15"/>
                  </a:lnTo>
                  <a:lnTo>
                    <a:pt x="226" y="4"/>
                  </a:lnTo>
                  <a:lnTo>
                    <a:pt x="189" y="0"/>
                  </a:lnTo>
                  <a:lnTo>
                    <a:pt x="152" y="4"/>
                  </a:lnTo>
                  <a:lnTo>
                    <a:pt x="133" y="8"/>
                  </a:lnTo>
                  <a:lnTo>
                    <a:pt x="116" y="15"/>
                  </a:lnTo>
                  <a:lnTo>
                    <a:pt x="99" y="22"/>
                  </a:lnTo>
                  <a:lnTo>
                    <a:pt x="83" y="33"/>
                  </a:lnTo>
                  <a:lnTo>
                    <a:pt x="69" y="44"/>
                  </a:lnTo>
                  <a:lnTo>
                    <a:pt x="56" y="57"/>
                  </a:lnTo>
                  <a:lnTo>
                    <a:pt x="43" y="71"/>
                  </a:lnTo>
                  <a:lnTo>
                    <a:pt x="31" y="86"/>
                  </a:lnTo>
                  <a:lnTo>
                    <a:pt x="14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7"/>
                  </a:lnTo>
                  <a:lnTo>
                    <a:pt x="8" y="246"/>
                  </a:lnTo>
                  <a:lnTo>
                    <a:pt x="15" y="263"/>
                  </a:lnTo>
                  <a:lnTo>
                    <a:pt x="23" y="280"/>
                  </a:lnTo>
                  <a:lnTo>
                    <a:pt x="33" y="296"/>
                  </a:lnTo>
                  <a:lnTo>
                    <a:pt x="44" y="311"/>
                  </a:lnTo>
                  <a:lnTo>
                    <a:pt x="56" y="323"/>
                  </a:lnTo>
                  <a:lnTo>
                    <a:pt x="70" y="336"/>
                  </a:lnTo>
                  <a:lnTo>
                    <a:pt x="86" y="348"/>
                  </a:lnTo>
                  <a:lnTo>
                    <a:pt x="101" y="358"/>
                  </a:lnTo>
                  <a:lnTo>
                    <a:pt x="119" y="365"/>
                  </a:lnTo>
                  <a:lnTo>
                    <a:pt x="136" y="371"/>
                  </a:lnTo>
                  <a:lnTo>
                    <a:pt x="155" y="375"/>
                  </a:lnTo>
                  <a:lnTo>
                    <a:pt x="172" y="378"/>
                  </a:lnTo>
                  <a:lnTo>
                    <a:pt x="190" y="379"/>
                  </a:lnTo>
                  <a:lnTo>
                    <a:pt x="209" y="378"/>
                  </a:lnTo>
                  <a:lnTo>
                    <a:pt x="228" y="3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1" name="Freeform 48"/>
            <p:cNvSpPr>
              <a:spLocks/>
            </p:cNvSpPr>
            <p:nvPr/>
          </p:nvSpPr>
          <p:spPr bwMode="auto">
            <a:xfrm>
              <a:off x="4228" y="2871"/>
              <a:ext cx="99" cy="100"/>
            </a:xfrm>
            <a:custGeom>
              <a:avLst/>
              <a:gdLst/>
              <a:ahLst/>
              <a:cxnLst>
                <a:cxn ang="0">
                  <a:pos x="3" y="180"/>
                </a:cxn>
                <a:cxn ang="0">
                  <a:pos x="0" y="150"/>
                </a:cxn>
                <a:cxn ang="0">
                  <a:pos x="3" y="121"/>
                </a:cxn>
                <a:cxn ang="0">
                  <a:pos x="11" y="93"/>
                </a:cxn>
                <a:cxn ang="0">
                  <a:pos x="24" y="67"/>
                </a:cxn>
                <a:cxn ang="0">
                  <a:pos x="33" y="56"/>
                </a:cxn>
                <a:cxn ang="0">
                  <a:pos x="43" y="44"/>
                </a:cxn>
                <a:cxn ang="0">
                  <a:pos x="54" y="34"/>
                </a:cxn>
                <a:cxn ang="0">
                  <a:pos x="66" y="25"/>
                </a:cxn>
                <a:cxn ang="0">
                  <a:pos x="77" y="18"/>
                </a:cxn>
                <a:cxn ang="0">
                  <a:pos x="92" y="11"/>
                </a:cxn>
                <a:cxn ang="0">
                  <a:pos x="104" y="7"/>
                </a:cxn>
                <a:cxn ang="0">
                  <a:pos x="119" y="3"/>
                </a:cxn>
                <a:cxn ang="0">
                  <a:pos x="149" y="0"/>
                </a:cxn>
                <a:cxn ang="0">
                  <a:pos x="179" y="3"/>
                </a:cxn>
                <a:cxn ang="0">
                  <a:pos x="206" y="11"/>
                </a:cxn>
                <a:cxn ang="0">
                  <a:pos x="232" y="24"/>
                </a:cxn>
                <a:cxn ang="0">
                  <a:pos x="254" y="43"/>
                </a:cxn>
                <a:cxn ang="0">
                  <a:pos x="272" y="64"/>
                </a:cxn>
                <a:cxn ang="0">
                  <a:pos x="287" y="90"/>
                </a:cxn>
                <a:cxn ang="0">
                  <a:pos x="295" y="119"/>
                </a:cxn>
                <a:cxn ang="0">
                  <a:pos x="298" y="149"/>
                </a:cxn>
                <a:cxn ang="0">
                  <a:pos x="297" y="177"/>
                </a:cxn>
                <a:cxn ang="0">
                  <a:pos x="288" y="205"/>
                </a:cxn>
                <a:cxn ang="0">
                  <a:pos x="274" y="232"/>
                </a:cxn>
                <a:cxn ang="0">
                  <a:pos x="265" y="243"/>
                </a:cxn>
                <a:cxn ang="0">
                  <a:pos x="255" y="255"/>
                </a:cxn>
                <a:cxn ang="0">
                  <a:pos x="245" y="265"/>
                </a:cxn>
                <a:cxn ang="0">
                  <a:pos x="233" y="273"/>
                </a:cxn>
                <a:cxn ang="0">
                  <a:pos x="221" y="281"/>
                </a:cxn>
                <a:cxn ang="0">
                  <a:pos x="208" y="288"/>
                </a:cxn>
                <a:cxn ang="0">
                  <a:pos x="193" y="292"/>
                </a:cxn>
                <a:cxn ang="0">
                  <a:pos x="179" y="296"/>
                </a:cxn>
                <a:cxn ang="0">
                  <a:pos x="165" y="298"/>
                </a:cxn>
                <a:cxn ang="0">
                  <a:pos x="150" y="299"/>
                </a:cxn>
                <a:cxn ang="0">
                  <a:pos x="136" y="298"/>
                </a:cxn>
                <a:cxn ang="0">
                  <a:pos x="122" y="296"/>
                </a:cxn>
                <a:cxn ang="0">
                  <a:pos x="107" y="293"/>
                </a:cxn>
                <a:cxn ang="0">
                  <a:pos x="93" y="288"/>
                </a:cxn>
                <a:cxn ang="0">
                  <a:pos x="80" y="282"/>
                </a:cxn>
                <a:cxn ang="0">
                  <a:pos x="67" y="275"/>
                </a:cxn>
                <a:cxn ang="0">
                  <a:pos x="56" y="266"/>
                </a:cxn>
                <a:cxn ang="0">
                  <a:pos x="44" y="256"/>
                </a:cxn>
                <a:cxn ang="0">
                  <a:pos x="34" y="245"/>
                </a:cxn>
                <a:cxn ang="0">
                  <a:pos x="26" y="233"/>
                </a:cxn>
                <a:cxn ang="0">
                  <a:pos x="18" y="222"/>
                </a:cxn>
                <a:cxn ang="0">
                  <a:pos x="11" y="207"/>
                </a:cxn>
                <a:cxn ang="0">
                  <a:pos x="7" y="195"/>
                </a:cxn>
                <a:cxn ang="0">
                  <a:pos x="3" y="180"/>
                </a:cxn>
              </a:cxnLst>
              <a:rect l="0" t="0" r="r" b="b"/>
              <a:pathLst>
                <a:path w="298" h="299">
                  <a:moveTo>
                    <a:pt x="3" y="180"/>
                  </a:moveTo>
                  <a:lnTo>
                    <a:pt x="0" y="150"/>
                  </a:lnTo>
                  <a:lnTo>
                    <a:pt x="3" y="121"/>
                  </a:lnTo>
                  <a:lnTo>
                    <a:pt x="11" y="93"/>
                  </a:lnTo>
                  <a:lnTo>
                    <a:pt x="24" y="67"/>
                  </a:lnTo>
                  <a:lnTo>
                    <a:pt x="33" y="56"/>
                  </a:lnTo>
                  <a:lnTo>
                    <a:pt x="43" y="44"/>
                  </a:lnTo>
                  <a:lnTo>
                    <a:pt x="54" y="34"/>
                  </a:lnTo>
                  <a:lnTo>
                    <a:pt x="66" y="25"/>
                  </a:lnTo>
                  <a:lnTo>
                    <a:pt x="77" y="18"/>
                  </a:lnTo>
                  <a:lnTo>
                    <a:pt x="92" y="11"/>
                  </a:lnTo>
                  <a:lnTo>
                    <a:pt x="104" y="7"/>
                  </a:lnTo>
                  <a:lnTo>
                    <a:pt x="119" y="3"/>
                  </a:lnTo>
                  <a:lnTo>
                    <a:pt x="149" y="0"/>
                  </a:lnTo>
                  <a:lnTo>
                    <a:pt x="179" y="3"/>
                  </a:lnTo>
                  <a:lnTo>
                    <a:pt x="206" y="11"/>
                  </a:lnTo>
                  <a:lnTo>
                    <a:pt x="232" y="24"/>
                  </a:lnTo>
                  <a:lnTo>
                    <a:pt x="254" y="43"/>
                  </a:lnTo>
                  <a:lnTo>
                    <a:pt x="272" y="64"/>
                  </a:lnTo>
                  <a:lnTo>
                    <a:pt x="287" y="90"/>
                  </a:lnTo>
                  <a:lnTo>
                    <a:pt x="295" y="119"/>
                  </a:lnTo>
                  <a:lnTo>
                    <a:pt x="298" y="149"/>
                  </a:lnTo>
                  <a:lnTo>
                    <a:pt x="297" y="177"/>
                  </a:lnTo>
                  <a:lnTo>
                    <a:pt x="288" y="205"/>
                  </a:lnTo>
                  <a:lnTo>
                    <a:pt x="274" y="232"/>
                  </a:lnTo>
                  <a:lnTo>
                    <a:pt x="265" y="243"/>
                  </a:lnTo>
                  <a:lnTo>
                    <a:pt x="255" y="255"/>
                  </a:lnTo>
                  <a:lnTo>
                    <a:pt x="245" y="265"/>
                  </a:lnTo>
                  <a:lnTo>
                    <a:pt x="233" y="273"/>
                  </a:lnTo>
                  <a:lnTo>
                    <a:pt x="221" y="281"/>
                  </a:lnTo>
                  <a:lnTo>
                    <a:pt x="208" y="288"/>
                  </a:lnTo>
                  <a:lnTo>
                    <a:pt x="193" y="292"/>
                  </a:lnTo>
                  <a:lnTo>
                    <a:pt x="179" y="296"/>
                  </a:lnTo>
                  <a:lnTo>
                    <a:pt x="165" y="298"/>
                  </a:lnTo>
                  <a:lnTo>
                    <a:pt x="150" y="299"/>
                  </a:lnTo>
                  <a:lnTo>
                    <a:pt x="136" y="298"/>
                  </a:lnTo>
                  <a:lnTo>
                    <a:pt x="122" y="296"/>
                  </a:lnTo>
                  <a:lnTo>
                    <a:pt x="107" y="293"/>
                  </a:lnTo>
                  <a:lnTo>
                    <a:pt x="93" y="288"/>
                  </a:lnTo>
                  <a:lnTo>
                    <a:pt x="80" y="282"/>
                  </a:lnTo>
                  <a:lnTo>
                    <a:pt x="67" y="275"/>
                  </a:lnTo>
                  <a:lnTo>
                    <a:pt x="56" y="266"/>
                  </a:lnTo>
                  <a:lnTo>
                    <a:pt x="44" y="256"/>
                  </a:lnTo>
                  <a:lnTo>
                    <a:pt x="34" y="245"/>
                  </a:lnTo>
                  <a:lnTo>
                    <a:pt x="26" y="233"/>
                  </a:lnTo>
                  <a:lnTo>
                    <a:pt x="18" y="222"/>
                  </a:lnTo>
                  <a:lnTo>
                    <a:pt x="11" y="207"/>
                  </a:lnTo>
                  <a:lnTo>
                    <a:pt x="7" y="195"/>
                  </a:lnTo>
                  <a:lnTo>
                    <a:pt x="3" y="18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4379" y="2599"/>
              <a:ext cx="319" cy="80"/>
            </a:xfrm>
            <a:custGeom>
              <a:avLst/>
              <a:gdLst/>
              <a:ahLst/>
              <a:cxnLst>
                <a:cxn ang="0">
                  <a:pos x="946" y="2"/>
                </a:cxn>
                <a:cxn ang="0">
                  <a:pos x="930" y="3"/>
                </a:cxn>
                <a:cxn ang="0">
                  <a:pos x="904" y="30"/>
                </a:cxn>
                <a:cxn ang="0">
                  <a:pos x="864" y="72"/>
                </a:cxn>
                <a:cxn ang="0">
                  <a:pos x="825" y="108"/>
                </a:cxn>
                <a:cxn ang="0">
                  <a:pos x="785" y="138"/>
                </a:cxn>
                <a:cxn ang="0">
                  <a:pos x="746" y="162"/>
                </a:cxn>
                <a:cxn ang="0">
                  <a:pos x="708" y="181"/>
                </a:cxn>
                <a:cxn ang="0">
                  <a:pos x="669" y="192"/>
                </a:cxn>
                <a:cxn ang="0">
                  <a:pos x="630" y="199"/>
                </a:cxn>
                <a:cxn ang="0">
                  <a:pos x="574" y="198"/>
                </a:cxn>
                <a:cxn ang="0">
                  <a:pos x="514" y="181"/>
                </a:cxn>
                <a:cxn ang="0">
                  <a:pos x="471" y="156"/>
                </a:cxn>
                <a:cxn ang="0">
                  <a:pos x="448" y="138"/>
                </a:cxn>
                <a:cxn ang="0">
                  <a:pos x="445" y="135"/>
                </a:cxn>
                <a:cxn ang="0">
                  <a:pos x="443" y="132"/>
                </a:cxn>
                <a:cxn ang="0">
                  <a:pos x="438" y="131"/>
                </a:cxn>
                <a:cxn ang="0">
                  <a:pos x="437" y="129"/>
                </a:cxn>
                <a:cxn ang="0">
                  <a:pos x="437" y="128"/>
                </a:cxn>
                <a:cxn ang="0">
                  <a:pos x="423" y="122"/>
                </a:cxn>
                <a:cxn ang="0">
                  <a:pos x="408" y="128"/>
                </a:cxn>
                <a:cxn ang="0">
                  <a:pos x="404" y="131"/>
                </a:cxn>
                <a:cxn ang="0">
                  <a:pos x="377" y="151"/>
                </a:cxn>
                <a:cxn ang="0">
                  <a:pos x="328" y="175"/>
                </a:cxn>
                <a:cxn ang="0">
                  <a:pos x="263" y="189"/>
                </a:cxn>
                <a:cxn ang="0">
                  <a:pos x="200" y="182"/>
                </a:cxn>
                <a:cxn ang="0">
                  <a:pos x="150" y="156"/>
                </a:cxn>
                <a:cxn ang="0">
                  <a:pos x="103" y="116"/>
                </a:cxn>
                <a:cxn ang="0">
                  <a:pos x="59" y="57"/>
                </a:cxn>
                <a:cxn ang="0">
                  <a:pos x="37" y="23"/>
                </a:cxn>
                <a:cxn ang="0">
                  <a:pos x="26" y="14"/>
                </a:cxn>
                <a:cxn ang="0">
                  <a:pos x="10" y="16"/>
                </a:cxn>
                <a:cxn ang="0">
                  <a:pos x="0" y="27"/>
                </a:cxn>
                <a:cxn ang="0">
                  <a:pos x="3" y="43"/>
                </a:cxn>
                <a:cxn ang="0">
                  <a:pos x="51" y="116"/>
                </a:cxn>
                <a:cxn ang="0">
                  <a:pos x="104" y="171"/>
                </a:cxn>
                <a:cxn ang="0">
                  <a:pos x="160" y="208"/>
                </a:cxn>
                <a:cxn ang="0">
                  <a:pos x="222" y="227"/>
                </a:cxn>
                <a:cxn ang="0">
                  <a:pos x="288" y="227"/>
                </a:cxn>
                <a:cxn ang="0">
                  <a:pos x="347" y="211"/>
                </a:cxn>
                <a:cxn ang="0">
                  <a:pos x="391" y="189"/>
                </a:cxn>
                <a:cxn ang="0">
                  <a:pos x="423" y="168"/>
                </a:cxn>
                <a:cxn ang="0">
                  <a:pos x="445" y="188"/>
                </a:cxn>
                <a:cxn ang="0">
                  <a:pos x="486" y="212"/>
                </a:cxn>
                <a:cxn ang="0">
                  <a:pos x="542" y="232"/>
                </a:cxn>
                <a:cxn ang="0">
                  <a:pos x="612" y="241"/>
                </a:cxn>
                <a:cxn ang="0">
                  <a:pos x="655" y="237"/>
                </a:cxn>
                <a:cxn ang="0">
                  <a:pos x="696" y="227"/>
                </a:cxn>
                <a:cxn ang="0">
                  <a:pos x="739" y="209"/>
                </a:cxn>
                <a:cxn ang="0">
                  <a:pos x="782" y="186"/>
                </a:cxn>
                <a:cxn ang="0">
                  <a:pos x="825" y="158"/>
                </a:cxn>
                <a:cxn ang="0">
                  <a:pos x="868" y="122"/>
                </a:cxn>
                <a:cxn ang="0">
                  <a:pos x="911" y="80"/>
                </a:cxn>
                <a:cxn ang="0">
                  <a:pos x="954" y="33"/>
                </a:cxn>
                <a:cxn ang="0">
                  <a:pos x="959" y="19"/>
                </a:cxn>
                <a:cxn ang="0">
                  <a:pos x="951" y="4"/>
                </a:cxn>
              </a:cxnLst>
              <a:rect l="0" t="0" r="r" b="b"/>
              <a:pathLst>
                <a:path w="959" h="241">
                  <a:moveTo>
                    <a:pt x="951" y="4"/>
                  </a:moveTo>
                  <a:lnTo>
                    <a:pt x="946" y="2"/>
                  </a:lnTo>
                  <a:lnTo>
                    <a:pt x="939" y="0"/>
                  </a:lnTo>
                  <a:lnTo>
                    <a:pt x="930" y="3"/>
                  </a:lnTo>
                  <a:lnTo>
                    <a:pt x="924" y="7"/>
                  </a:lnTo>
                  <a:lnTo>
                    <a:pt x="904" y="30"/>
                  </a:lnTo>
                  <a:lnTo>
                    <a:pt x="884" y="52"/>
                  </a:lnTo>
                  <a:lnTo>
                    <a:pt x="864" y="72"/>
                  </a:lnTo>
                  <a:lnTo>
                    <a:pt x="845" y="90"/>
                  </a:lnTo>
                  <a:lnTo>
                    <a:pt x="825" y="108"/>
                  </a:lnTo>
                  <a:lnTo>
                    <a:pt x="805" y="123"/>
                  </a:lnTo>
                  <a:lnTo>
                    <a:pt x="785" y="138"/>
                  </a:lnTo>
                  <a:lnTo>
                    <a:pt x="767" y="151"/>
                  </a:lnTo>
                  <a:lnTo>
                    <a:pt x="746" y="162"/>
                  </a:lnTo>
                  <a:lnTo>
                    <a:pt x="726" y="172"/>
                  </a:lnTo>
                  <a:lnTo>
                    <a:pt x="708" y="181"/>
                  </a:lnTo>
                  <a:lnTo>
                    <a:pt x="688" y="186"/>
                  </a:lnTo>
                  <a:lnTo>
                    <a:pt x="669" y="192"/>
                  </a:lnTo>
                  <a:lnTo>
                    <a:pt x="649" y="197"/>
                  </a:lnTo>
                  <a:lnTo>
                    <a:pt x="630" y="199"/>
                  </a:lnTo>
                  <a:lnTo>
                    <a:pt x="612" y="201"/>
                  </a:lnTo>
                  <a:lnTo>
                    <a:pt x="574" y="198"/>
                  </a:lnTo>
                  <a:lnTo>
                    <a:pt x="543" y="191"/>
                  </a:lnTo>
                  <a:lnTo>
                    <a:pt x="514" y="181"/>
                  </a:lnTo>
                  <a:lnTo>
                    <a:pt x="490" y="169"/>
                  </a:lnTo>
                  <a:lnTo>
                    <a:pt x="471" y="156"/>
                  </a:lnTo>
                  <a:lnTo>
                    <a:pt x="457" y="146"/>
                  </a:lnTo>
                  <a:lnTo>
                    <a:pt x="448" y="138"/>
                  </a:lnTo>
                  <a:lnTo>
                    <a:pt x="445" y="135"/>
                  </a:lnTo>
                  <a:lnTo>
                    <a:pt x="445" y="135"/>
                  </a:lnTo>
                  <a:lnTo>
                    <a:pt x="444" y="133"/>
                  </a:lnTo>
                  <a:lnTo>
                    <a:pt x="443" y="132"/>
                  </a:lnTo>
                  <a:lnTo>
                    <a:pt x="440" y="131"/>
                  </a:lnTo>
                  <a:lnTo>
                    <a:pt x="438" y="131"/>
                  </a:lnTo>
                  <a:lnTo>
                    <a:pt x="437" y="129"/>
                  </a:lnTo>
                  <a:lnTo>
                    <a:pt x="437" y="129"/>
                  </a:lnTo>
                  <a:lnTo>
                    <a:pt x="437" y="129"/>
                  </a:lnTo>
                  <a:lnTo>
                    <a:pt x="437" y="128"/>
                  </a:lnTo>
                  <a:lnTo>
                    <a:pt x="431" y="123"/>
                  </a:lnTo>
                  <a:lnTo>
                    <a:pt x="423" y="122"/>
                  </a:lnTo>
                  <a:lnTo>
                    <a:pt x="415" y="123"/>
                  </a:lnTo>
                  <a:lnTo>
                    <a:pt x="408" y="128"/>
                  </a:lnTo>
                  <a:lnTo>
                    <a:pt x="408" y="128"/>
                  </a:lnTo>
                  <a:lnTo>
                    <a:pt x="404" y="131"/>
                  </a:lnTo>
                  <a:lnTo>
                    <a:pt x="394" y="139"/>
                  </a:lnTo>
                  <a:lnTo>
                    <a:pt x="377" y="151"/>
                  </a:lnTo>
                  <a:lnTo>
                    <a:pt x="355" y="164"/>
                  </a:lnTo>
                  <a:lnTo>
                    <a:pt x="328" y="175"/>
                  </a:lnTo>
                  <a:lnTo>
                    <a:pt x="298" y="185"/>
                  </a:lnTo>
                  <a:lnTo>
                    <a:pt x="263" y="189"/>
                  </a:lnTo>
                  <a:lnTo>
                    <a:pt x="228" y="188"/>
                  </a:lnTo>
                  <a:lnTo>
                    <a:pt x="200" y="182"/>
                  </a:lnTo>
                  <a:lnTo>
                    <a:pt x="175" y="171"/>
                  </a:lnTo>
                  <a:lnTo>
                    <a:pt x="150" y="156"/>
                  </a:lnTo>
                  <a:lnTo>
                    <a:pt x="126" y="138"/>
                  </a:lnTo>
                  <a:lnTo>
                    <a:pt x="103" y="116"/>
                  </a:lnTo>
                  <a:lnTo>
                    <a:pt x="80" y="89"/>
                  </a:lnTo>
                  <a:lnTo>
                    <a:pt x="59" y="57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1" y="17"/>
                  </a:lnTo>
                  <a:lnTo>
                    <a:pt x="26" y="14"/>
                  </a:lnTo>
                  <a:lnTo>
                    <a:pt x="17" y="13"/>
                  </a:lnTo>
                  <a:lnTo>
                    <a:pt x="10" y="16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27" y="82"/>
                  </a:lnTo>
                  <a:lnTo>
                    <a:pt x="51" y="116"/>
                  </a:lnTo>
                  <a:lnTo>
                    <a:pt x="77" y="146"/>
                  </a:lnTo>
                  <a:lnTo>
                    <a:pt x="104" y="171"/>
                  </a:lnTo>
                  <a:lnTo>
                    <a:pt x="132" y="192"/>
                  </a:lnTo>
                  <a:lnTo>
                    <a:pt x="160" y="208"/>
                  </a:lnTo>
                  <a:lnTo>
                    <a:pt x="190" y="219"/>
                  </a:lnTo>
                  <a:lnTo>
                    <a:pt x="222" y="227"/>
                  </a:lnTo>
                  <a:lnTo>
                    <a:pt x="256" y="229"/>
                  </a:lnTo>
                  <a:lnTo>
                    <a:pt x="288" y="227"/>
                  </a:lnTo>
                  <a:lnTo>
                    <a:pt x="318" y="221"/>
                  </a:lnTo>
                  <a:lnTo>
                    <a:pt x="347" y="211"/>
                  </a:lnTo>
                  <a:lnTo>
                    <a:pt x="371" y="201"/>
                  </a:lnTo>
                  <a:lnTo>
                    <a:pt x="391" y="189"/>
                  </a:lnTo>
                  <a:lnTo>
                    <a:pt x="410" y="178"/>
                  </a:lnTo>
                  <a:lnTo>
                    <a:pt x="423" y="168"/>
                  </a:lnTo>
                  <a:lnTo>
                    <a:pt x="431" y="176"/>
                  </a:lnTo>
                  <a:lnTo>
                    <a:pt x="445" y="188"/>
                  </a:lnTo>
                  <a:lnTo>
                    <a:pt x="463" y="199"/>
                  </a:lnTo>
                  <a:lnTo>
                    <a:pt x="486" y="212"/>
                  </a:lnTo>
                  <a:lnTo>
                    <a:pt x="511" y="224"/>
                  </a:lnTo>
                  <a:lnTo>
                    <a:pt x="542" y="232"/>
                  </a:lnTo>
                  <a:lnTo>
                    <a:pt x="574" y="240"/>
                  </a:lnTo>
                  <a:lnTo>
                    <a:pt x="612" y="241"/>
                  </a:lnTo>
                  <a:lnTo>
                    <a:pt x="633" y="240"/>
                  </a:lnTo>
                  <a:lnTo>
                    <a:pt x="655" y="237"/>
                  </a:lnTo>
                  <a:lnTo>
                    <a:pt x="676" y="232"/>
                  </a:lnTo>
                  <a:lnTo>
                    <a:pt x="696" y="227"/>
                  </a:lnTo>
                  <a:lnTo>
                    <a:pt x="718" y="219"/>
                  </a:lnTo>
                  <a:lnTo>
                    <a:pt x="739" y="209"/>
                  </a:lnTo>
                  <a:lnTo>
                    <a:pt x="761" y="199"/>
                  </a:lnTo>
                  <a:lnTo>
                    <a:pt x="782" y="186"/>
                  </a:lnTo>
                  <a:lnTo>
                    <a:pt x="804" y="174"/>
                  </a:lnTo>
                  <a:lnTo>
                    <a:pt x="825" y="158"/>
                  </a:lnTo>
                  <a:lnTo>
                    <a:pt x="847" y="141"/>
                  </a:lnTo>
                  <a:lnTo>
                    <a:pt x="868" y="122"/>
                  </a:lnTo>
                  <a:lnTo>
                    <a:pt x="890" y="102"/>
                  </a:lnTo>
                  <a:lnTo>
                    <a:pt x="911" y="80"/>
                  </a:lnTo>
                  <a:lnTo>
                    <a:pt x="933" y="57"/>
                  </a:lnTo>
                  <a:lnTo>
                    <a:pt x="954" y="33"/>
                  </a:lnTo>
                  <a:lnTo>
                    <a:pt x="959" y="26"/>
                  </a:lnTo>
                  <a:lnTo>
                    <a:pt x="959" y="19"/>
                  </a:lnTo>
                  <a:lnTo>
                    <a:pt x="957" y="10"/>
                  </a:lnTo>
                  <a:lnTo>
                    <a:pt x="95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4368" y="2361"/>
              <a:ext cx="102" cy="82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22" y="3"/>
                </a:cxn>
                <a:cxn ang="0">
                  <a:pos x="93" y="10"/>
                </a:cxn>
                <a:cxn ang="0">
                  <a:pos x="67" y="22"/>
                </a:cxn>
                <a:cxn ang="0">
                  <a:pos x="44" y="36"/>
                </a:cxn>
                <a:cxn ang="0">
                  <a:pos x="26" y="55"/>
                </a:cxn>
                <a:cxn ang="0">
                  <a:pos x="11" y="76"/>
                </a:cxn>
                <a:cxn ang="0">
                  <a:pos x="3" y="99"/>
                </a:cxn>
                <a:cxn ang="0">
                  <a:pos x="0" y="124"/>
                </a:cxn>
                <a:cxn ang="0">
                  <a:pos x="1" y="144"/>
                </a:cxn>
                <a:cxn ang="0">
                  <a:pos x="8" y="164"/>
                </a:cxn>
                <a:cxn ang="0">
                  <a:pos x="18" y="182"/>
                </a:cxn>
                <a:cxn ang="0">
                  <a:pos x="33" y="200"/>
                </a:cxn>
                <a:cxn ang="0">
                  <a:pos x="44" y="210"/>
                </a:cxn>
                <a:cxn ang="0">
                  <a:pos x="57" y="218"/>
                </a:cxn>
                <a:cxn ang="0">
                  <a:pos x="71" y="227"/>
                </a:cxn>
                <a:cxn ang="0">
                  <a:pos x="86" y="233"/>
                </a:cxn>
                <a:cxn ang="0">
                  <a:pos x="102" y="238"/>
                </a:cxn>
                <a:cxn ang="0">
                  <a:pos x="119" y="243"/>
                </a:cxn>
                <a:cxn ang="0">
                  <a:pos x="136" y="244"/>
                </a:cxn>
                <a:cxn ang="0">
                  <a:pos x="153" y="245"/>
                </a:cxn>
                <a:cxn ang="0">
                  <a:pos x="170" y="244"/>
                </a:cxn>
                <a:cxn ang="0">
                  <a:pos x="188" y="243"/>
                </a:cxn>
                <a:cxn ang="0">
                  <a:pos x="205" y="238"/>
                </a:cxn>
                <a:cxn ang="0">
                  <a:pos x="221" y="233"/>
                </a:cxn>
                <a:cxn ang="0">
                  <a:pos x="235" y="227"/>
                </a:cxn>
                <a:cxn ang="0">
                  <a:pos x="249" y="218"/>
                </a:cxn>
                <a:cxn ang="0">
                  <a:pos x="262" y="210"/>
                </a:cxn>
                <a:cxn ang="0">
                  <a:pos x="274" y="200"/>
                </a:cxn>
                <a:cxn ang="0">
                  <a:pos x="288" y="182"/>
                </a:cxn>
                <a:cxn ang="0">
                  <a:pos x="298" y="164"/>
                </a:cxn>
                <a:cxn ang="0">
                  <a:pos x="305" y="144"/>
                </a:cxn>
                <a:cxn ang="0">
                  <a:pos x="307" y="124"/>
                </a:cxn>
                <a:cxn ang="0">
                  <a:pos x="305" y="102"/>
                </a:cxn>
                <a:cxn ang="0">
                  <a:pos x="298" y="84"/>
                </a:cxn>
                <a:cxn ang="0">
                  <a:pos x="288" y="65"/>
                </a:cxn>
                <a:cxn ang="0">
                  <a:pos x="274" y="48"/>
                </a:cxn>
                <a:cxn ang="0">
                  <a:pos x="262" y="38"/>
                </a:cxn>
                <a:cxn ang="0">
                  <a:pos x="249" y="28"/>
                </a:cxn>
                <a:cxn ang="0">
                  <a:pos x="235" y="19"/>
                </a:cxn>
                <a:cxn ang="0">
                  <a:pos x="221" y="13"/>
                </a:cxn>
                <a:cxn ang="0">
                  <a:pos x="205" y="8"/>
                </a:cxn>
                <a:cxn ang="0">
                  <a:pos x="188" y="3"/>
                </a:cxn>
                <a:cxn ang="0">
                  <a:pos x="170" y="2"/>
                </a:cxn>
                <a:cxn ang="0">
                  <a:pos x="153" y="0"/>
                </a:cxn>
              </a:cxnLst>
              <a:rect l="0" t="0" r="r" b="b"/>
              <a:pathLst>
                <a:path w="307" h="245">
                  <a:moveTo>
                    <a:pt x="153" y="0"/>
                  </a:moveTo>
                  <a:lnTo>
                    <a:pt x="122" y="3"/>
                  </a:lnTo>
                  <a:lnTo>
                    <a:pt x="93" y="10"/>
                  </a:lnTo>
                  <a:lnTo>
                    <a:pt x="67" y="22"/>
                  </a:lnTo>
                  <a:lnTo>
                    <a:pt x="44" y="36"/>
                  </a:lnTo>
                  <a:lnTo>
                    <a:pt x="26" y="55"/>
                  </a:lnTo>
                  <a:lnTo>
                    <a:pt x="11" y="76"/>
                  </a:lnTo>
                  <a:lnTo>
                    <a:pt x="3" y="99"/>
                  </a:lnTo>
                  <a:lnTo>
                    <a:pt x="0" y="124"/>
                  </a:lnTo>
                  <a:lnTo>
                    <a:pt x="1" y="144"/>
                  </a:lnTo>
                  <a:lnTo>
                    <a:pt x="8" y="164"/>
                  </a:lnTo>
                  <a:lnTo>
                    <a:pt x="18" y="182"/>
                  </a:lnTo>
                  <a:lnTo>
                    <a:pt x="33" y="200"/>
                  </a:lnTo>
                  <a:lnTo>
                    <a:pt x="44" y="210"/>
                  </a:lnTo>
                  <a:lnTo>
                    <a:pt x="57" y="218"/>
                  </a:lnTo>
                  <a:lnTo>
                    <a:pt x="71" y="227"/>
                  </a:lnTo>
                  <a:lnTo>
                    <a:pt x="86" y="233"/>
                  </a:lnTo>
                  <a:lnTo>
                    <a:pt x="102" y="238"/>
                  </a:lnTo>
                  <a:lnTo>
                    <a:pt x="119" y="243"/>
                  </a:lnTo>
                  <a:lnTo>
                    <a:pt x="136" y="244"/>
                  </a:lnTo>
                  <a:lnTo>
                    <a:pt x="153" y="245"/>
                  </a:lnTo>
                  <a:lnTo>
                    <a:pt x="170" y="244"/>
                  </a:lnTo>
                  <a:lnTo>
                    <a:pt x="188" y="243"/>
                  </a:lnTo>
                  <a:lnTo>
                    <a:pt x="205" y="238"/>
                  </a:lnTo>
                  <a:lnTo>
                    <a:pt x="221" y="233"/>
                  </a:lnTo>
                  <a:lnTo>
                    <a:pt x="235" y="227"/>
                  </a:lnTo>
                  <a:lnTo>
                    <a:pt x="249" y="218"/>
                  </a:lnTo>
                  <a:lnTo>
                    <a:pt x="262" y="210"/>
                  </a:lnTo>
                  <a:lnTo>
                    <a:pt x="274" y="200"/>
                  </a:lnTo>
                  <a:lnTo>
                    <a:pt x="288" y="182"/>
                  </a:lnTo>
                  <a:lnTo>
                    <a:pt x="298" y="164"/>
                  </a:lnTo>
                  <a:lnTo>
                    <a:pt x="305" y="144"/>
                  </a:lnTo>
                  <a:lnTo>
                    <a:pt x="307" y="124"/>
                  </a:lnTo>
                  <a:lnTo>
                    <a:pt x="305" y="102"/>
                  </a:lnTo>
                  <a:lnTo>
                    <a:pt x="298" y="84"/>
                  </a:lnTo>
                  <a:lnTo>
                    <a:pt x="288" y="65"/>
                  </a:lnTo>
                  <a:lnTo>
                    <a:pt x="274" y="48"/>
                  </a:lnTo>
                  <a:lnTo>
                    <a:pt x="262" y="38"/>
                  </a:lnTo>
                  <a:lnTo>
                    <a:pt x="249" y="28"/>
                  </a:lnTo>
                  <a:lnTo>
                    <a:pt x="235" y="19"/>
                  </a:lnTo>
                  <a:lnTo>
                    <a:pt x="221" y="13"/>
                  </a:lnTo>
                  <a:lnTo>
                    <a:pt x="205" y="8"/>
                  </a:lnTo>
                  <a:lnTo>
                    <a:pt x="188" y="3"/>
                  </a:lnTo>
                  <a:lnTo>
                    <a:pt x="170" y="2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4" name="Freeform 51"/>
            <p:cNvSpPr>
              <a:spLocks/>
            </p:cNvSpPr>
            <p:nvPr/>
          </p:nvSpPr>
          <p:spPr bwMode="auto">
            <a:xfrm>
              <a:off x="4380" y="2375"/>
              <a:ext cx="77" cy="54"/>
            </a:xfrm>
            <a:custGeom>
              <a:avLst/>
              <a:gdLst/>
              <a:ahLst/>
              <a:cxnLst>
                <a:cxn ang="0">
                  <a:pos x="115" y="164"/>
                </a:cxn>
                <a:cxn ang="0">
                  <a:pos x="102" y="164"/>
                </a:cxn>
                <a:cxn ang="0">
                  <a:pos x="88" y="161"/>
                </a:cxn>
                <a:cxn ang="0">
                  <a:pos x="75" y="159"/>
                </a:cxn>
                <a:cxn ang="0">
                  <a:pos x="64" y="156"/>
                </a:cxn>
                <a:cxn ang="0">
                  <a:pos x="52" y="150"/>
                </a:cxn>
                <a:cxn ang="0">
                  <a:pos x="41" y="144"/>
                </a:cxn>
                <a:cxn ang="0">
                  <a:pos x="31" y="137"/>
                </a:cxn>
                <a:cxn ang="0">
                  <a:pos x="22" y="130"/>
                </a:cxn>
                <a:cxn ang="0">
                  <a:pos x="13" y="118"/>
                </a:cxn>
                <a:cxn ang="0">
                  <a:pos x="6" y="107"/>
                </a:cxn>
                <a:cxn ang="0">
                  <a:pos x="2" y="96"/>
                </a:cxn>
                <a:cxn ang="0">
                  <a:pos x="0" y="83"/>
                </a:cxn>
                <a:cxn ang="0">
                  <a:pos x="2" y="70"/>
                </a:cxn>
                <a:cxn ang="0">
                  <a:pos x="6" y="57"/>
                </a:cxn>
                <a:cxn ang="0">
                  <a:pos x="13" y="45"/>
                </a:cxn>
                <a:cxn ang="0">
                  <a:pos x="22" y="34"/>
                </a:cxn>
                <a:cxn ang="0">
                  <a:pos x="31" y="27"/>
                </a:cxn>
                <a:cxn ang="0">
                  <a:pos x="41" y="20"/>
                </a:cxn>
                <a:cxn ang="0">
                  <a:pos x="52" y="14"/>
                </a:cxn>
                <a:cxn ang="0">
                  <a:pos x="64" y="8"/>
                </a:cxn>
                <a:cxn ang="0">
                  <a:pos x="75" y="5"/>
                </a:cxn>
                <a:cxn ang="0">
                  <a:pos x="88" y="2"/>
                </a:cxn>
                <a:cxn ang="0">
                  <a:pos x="102" y="0"/>
                </a:cxn>
                <a:cxn ang="0">
                  <a:pos x="115" y="0"/>
                </a:cxn>
                <a:cxn ang="0">
                  <a:pos x="128" y="0"/>
                </a:cxn>
                <a:cxn ang="0">
                  <a:pos x="141" y="2"/>
                </a:cxn>
                <a:cxn ang="0">
                  <a:pos x="154" y="5"/>
                </a:cxn>
                <a:cxn ang="0">
                  <a:pos x="167" y="8"/>
                </a:cxn>
                <a:cxn ang="0">
                  <a:pos x="178" y="14"/>
                </a:cxn>
                <a:cxn ang="0">
                  <a:pos x="188" y="20"/>
                </a:cxn>
                <a:cxn ang="0">
                  <a:pos x="198" y="27"/>
                </a:cxn>
                <a:cxn ang="0">
                  <a:pos x="207" y="34"/>
                </a:cxn>
                <a:cxn ang="0">
                  <a:pos x="217" y="45"/>
                </a:cxn>
                <a:cxn ang="0">
                  <a:pos x="224" y="57"/>
                </a:cxn>
                <a:cxn ang="0">
                  <a:pos x="228" y="70"/>
                </a:cxn>
                <a:cxn ang="0">
                  <a:pos x="230" y="83"/>
                </a:cxn>
                <a:cxn ang="0">
                  <a:pos x="227" y="100"/>
                </a:cxn>
                <a:cxn ang="0">
                  <a:pos x="221" y="114"/>
                </a:cxn>
                <a:cxn ang="0">
                  <a:pos x="210" y="129"/>
                </a:cxn>
                <a:cxn ang="0">
                  <a:pos x="197" y="140"/>
                </a:cxn>
                <a:cxn ang="0">
                  <a:pos x="180" y="150"/>
                </a:cxn>
                <a:cxn ang="0">
                  <a:pos x="160" y="159"/>
                </a:cxn>
                <a:cxn ang="0">
                  <a:pos x="138" y="163"/>
                </a:cxn>
                <a:cxn ang="0">
                  <a:pos x="115" y="164"/>
                </a:cxn>
              </a:cxnLst>
              <a:rect l="0" t="0" r="r" b="b"/>
              <a:pathLst>
                <a:path w="230" h="164">
                  <a:moveTo>
                    <a:pt x="115" y="164"/>
                  </a:moveTo>
                  <a:lnTo>
                    <a:pt x="102" y="164"/>
                  </a:lnTo>
                  <a:lnTo>
                    <a:pt x="88" y="161"/>
                  </a:lnTo>
                  <a:lnTo>
                    <a:pt x="75" y="159"/>
                  </a:lnTo>
                  <a:lnTo>
                    <a:pt x="64" y="156"/>
                  </a:lnTo>
                  <a:lnTo>
                    <a:pt x="52" y="150"/>
                  </a:lnTo>
                  <a:lnTo>
                    <a:pt x="41" y="144"/>
                  </a:lnTo>
                  <a:lnTo>
                    <a:pt x="31" y="137"/>
                  </a:lnTo>
                  <a:lnTo>
                    <a:pt x="22" y="130"/>
                  </a:lnTo>
                  <a:lnTo>
                    <a:pt x="13" y="118"/>
                  </a:lnTo>
                  <a:lnTo>
                    <a:pt x="6" y="107"/>
                  </a:lnTo>
                  <a:lnTo>
                    <a:pt x="2" y="96"/>
                  </a:lnTo>
                  <a:lnTo>
                    <a:pt x="0" y="83"/>
                  </a:lnTo>
                  <a:lnTo>
                    <a:pt x="2" y="70"/>
                  </a:lnTo>
                  <a:lnTo>
                    <a:pt x="6" y="57"/>
                  </a:lnTo>
                  <a:lnTo>
                    <a:pt x="13" y="45"/>
                  </a:lnTo>
                  <a:lnTo>
                    <a:pt x="22" y="34"/>
                  </a:lnTo>
                  <a:lnTo>
                    <a:pt x="31" y="27"/>
                  </a:lnTo>
                  <a:lnTo>
                    <a:pt x="41" y="20"/>
                  </a:lnTo>
                  <a:lnTo>
                    <a:pt x="52" y="14"/>
                  </a:lnTo>
                  <a:lnTo>
                    <a:pt x="64" y="8"/>
                  </a:lnTo>
                  <a:lnTo>
                    <a:pt x="75" y="5"/>
                  </a:lnTo>
                  <a:lnTo>
                    <a:pt x="88" y="2"/>
                  </a:lnTo>
                  <a:lnTo>
                    <a:pt x="102" y="0"/>
                  </a:lnTo>
                  <a:lnTo>
                    <a:pt x="115" y="0"/>
                  </a:lnTo>
                  <a:lnTo>
                    <a:pt x="128" y="0"/>
                  </a:lnTo>
                  <a:lnTo>
                    <a:pt x="141" y="2"/>
                  </a:lnTo>
                  <a:lnTo>
                    <a:pt x="154" y="5"/>
                  </a:lnTo>
                  <a:lnTo>
                    <a:pt x="167" y="8"/>
                  </a:lnTo>
                  <a:lnTo>
                    <a:pt x="178" y="14"/>
                  </a:lnTo>
                  <a:lnTo>
                    <a:pt x="188" y="20"/>
                  </a:lnTo>
                  <a:lnTo>
                    <a:pt x="198" y="27"/>
                  </a:lnTo>
                  <a:lnTo>
                    <a:pt x="207" y="34"/>
                  </a:lnTo>
                  <a:lnTo>
                    <a:pt x="217" y="45"/>
                  </a:lnTo>
                  <a:lnTo>
                    <a:pt x="224" y="57"/>
                  </a:lnTo>
                  <a:lnTo>
                    <a:pt x="228" y="70"/>
                  </a:lnTo>
                  <a:lnTo>
                    <a:pt x="230" y="83"/>
                  </a:lnTo>
                  <a:lnTo>
                    <a:pt x="227" y="100"/>
                  </a:lnTo>
                  <a:lnTo>
                    <a:pt x="221" y="114"/>
                  </a:lnTo>
                  <a:lnTo>
                    <a:pt x="210" y="129"/>
                  </a:lnTo>
                  <a:lnTo>
                    <a:pt x="197" y="140"/>
                  </a:lnTo>
                  <a:lnTo>
                    <a:pt x="180" y="150"/>
                  </a:lnTo>
                  <a:lnTo>
                    <a:pt x="160" y="159"/>
                  </a:lnTo>
                  <a:lnTo>
                    <a:pt x="138" y="163"/>
                  </a:lnTo>
                  <a:lnTo>
                    <a:pt x="115" y="16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4411" y="2403"/>
              <a:ext cx="22" cy="22"/>
            </a:xfrm>
            <a:custGeom>
              <a:avLst/>
              <a:gdLst/>
              <a:ahLst/>
              <a:cxnLst>
                <a:cxn ang="0">
                  <a:pos x="41" y="67"/>
                </a:cxn>
                <a:cxn ang="0">
                  <a:pos x="54" y="62"/>
                </a:cxn>
                <a:cxn ang="0">
                  <a:pos x="63" y="52"/>
                </a:cxn>
                <a:cxn ang="0">
                  <a:pos x="67" y="40"/>
                </a:cxn>
                <a:cxn ang="0">
                  <a:pos x="67" y="26"/>
                </a:cxn>
                <a:cxn ang="0">
                  <a:pos x="61" y="13"/>
                </a:cxn>
                <a:cxn ang="0">
                  <a:pos x="51" y="4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13" y="6"/>
                </a:cxn>
                <a:cxn ang="0">
                  <a:pos x="4" y="16"/>
                </a:cxn>
                <a:cxn ang="0">
                  <a:pos x="0" y="29"/>
                </a:cxn>
                <a:cxn ang="0">
                  <a:pos x="0" y="42"/>
                </a:cxn>
                <a:cxn ang="0">
                  <a:pos x="6" y="55"/>
                </a:cxn>
                <a:cxn ang="0">
                  <a:pos x="16" y="63"/>
                </a:cxn>
                <a:cxn ang="0">
                  <a:pos x="27" y="67"/>
                </a:cxn>
                <a:cxn ang="0">
                  <a:pos x="41" y="67"/>
                </a:cxn>
              </a:cxnLst>
              <a:rect l="0" t="0" r="r" b="b"/>
              <a:pathLst>
                <a:path w="67" h="67">
                  <a:moveTo>
                    <a:pt x="41" y="67"/>
                  </a:moveTo>
                  <a:lnTo>
                    <a:pt x="54" y="62"/>
                  </a:lnTo>
                  <a:lnTo>
                    <a:pt x="63" y="52"/>
                  </a:lnTo>
                  <a:lnTo>
                    <a:pt x="67" y="40"/>
                  </a:lnTo>
                  <a:lnTo>
                    <a:pt x="67" y="26"/>
                  </a:lnTo>
                  <a:lnTo>
                    <a:pt x="61" y="13"/>
                  </a:lnTo>
                  <a:lnTo>
                    <a:pt x="51" y="4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13" y="6"/>
                  </a:lnTo>
                  <a:lnTo>
                    <a:pt x="4" y="16"/>
                  </a:lnTo>
                  <a:lnTo>
                    <a:pt x="0" y="29"/>
                  </a:lnTo>
                  <a:lnTo>
                    <a:pt x="0" y="42"/>
                  </a:lnTo>
                  <a:lnTo>
                    <a:pt x="6" y="55"/>
                  </a:lnTo>
                  <a:lnTo>
                    <a:pt x="16" y="63"/>
                  </a:lnTo>
                  <a:lnTo>
                    <a:pt x="27" y="67"/>
                  </a:lnTo>
                  <a:lnTo>
                    <a:pt x="41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4404" y="2330"/>
              <a:ext cx="47" cy="27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113" y="80"/>
                </a:cxn>
                <a:cxn ang="0">
                  <a:pos x="113" y="80"/>
                </a:cxn>
                <a:cxn ang="0">
                  <a:pos x="121" y="81"/>
                </a:cxn>
                <a:cxn ang="0">
                  <a:pos x="129" y="80"/>
                </a:cxn>
                <a:cxn ang="0">
                  <a:pos x="135" y="76"/>
                </a:cxn>
                <a:cxn ang="0">
                  <a:pos x="139" y="69"/>
                </a:cxn>
                <a:cxn ang="0">
                  <a:pos x="141" y="61"/>
                </a:cxn>
                <a:cxn ang="0">
                  <a:pos x="139" y="53"/>
                </a:cxn>
                <a:cxn ang="0">
                  <a:pos x="135" y="47"/>
                </a:cxn>
                <a:cxn ang="0">
                  <a:pos x="129" y="43"/>
                </a:cxn>
                <a:cxn ang="0">
                  <a:pos x="129" y="43"/>
                </a:cxn>
                <a:cxn ang="0">
                  <a:pos x="29" y="1"/>
                </a:cxn>
                <a:cxn ang="0">
                  <a:pos x="29" y="1"/>
                </a:cxn>
                <a:cxn ang="0">
                  <a:pos x="20" y="0"/>
                </a:cxn>
                <a:cxn ang="0">
                  <a:pos x="13" y="1"/>
                </a:cxn>
                <a:cxn ang="0">
                  <a:pos x="6" y="6"/>
                </a:cxn>
                <a:cxn ang="0">
                  <a:pos x="2" y="11"/>
                </a:cxn>
                <a:cxn ang="0">
                  <a:pos x="0" y="18"/>
                </a:cxn>
                <a:cxn ang="0">
                  <a:pos x="2" y="27"/>
                </a:cxn>
                <a:cxn ang="0">
                  <a:pos x="6" y="34"/>
                </a:cxn>
                <a:cxn ang="0">
                  <a:pos x="13" y="39"/>
                </a:cxn>
                <a:cxn ang="0">
                  <a:pos x="13" y="39"/>
                </a:cxn>
              </a:cxnLst>
              <a:rect l="0" t="0" r="r" b="b"/>
              <a:pathLst>
                <a:path w="141" h="81">
                  <a:moveTo>
                    <a:pt x="13" y="39"/>
                  </a:moveTo>
                  <a:lnTo>
                    <a:pt x="113" y="80"/>
                  </a:lnTo>
                  <a:lnTo>
                    <a:pt x="113" y="80"/>
                  </a:lnTo>
                  <a:lnTo>
                    <a:pt x="121" y="81"/>
                  </a:lnTo>
                  <a:lnTo>
                    <a:pt x="129" y="80"/>
                  </a:lnTo>
                  <a:lnTo>
                    <a:pt x="135" y="76"/>
                  </a:lnTo>
                  <a:lnTo>
                    <a:pt x="139" y="69"/>
                  </a:lnTo>
                  <a:lnTo>
                    <a:pt x="141" y="61"/>
                  </a:lnTo>
                  <a:lnTo>
                    <a:pt x="139" y="53"/>
                  </a:lnTo>
                  <a:lnTo>
                    <a:pt x="135" y="47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0" y="0"/>
                  </a:lnTo>
                  <a:lnTo>
                    <a:pt x="13" y="1"/>
                  </a:lnTo>
                  <a:lnTo>
                    <a:pt x="6" y="6"/>
                  </a:lnTo>
                  <a:lnTo>
                    <a:pt x="2" y="11"/>
                  </a:lnTo>
                  <a:lnTo>
                    <a:pt x="0" y="18"/>
                  </a:lnTo>
                  <a:lnTo>
                    <a:pt x="2" y="27"/>
                  </a:lnTo>
                  <a:lnTo>
                    <a:pt x="6" y="34"/>
                  </a:lnTo>
                  <a:lnTo>
                    <a:pt x="13" y="39"/>
                  </a:lnTo>
                  <a:lnTo>
                    <a:pt x="13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4578" y="2349"/>
              <a:ext cx="150" cy="52"/>
            </a:xfrm>
            <a:custGeom>
              <a:avLst/>
              <a:gdLst/>
              <a:ahLst/>
              <a:cxnLst>
                <a:cxn ang="0">
                  <a:pos x="428" y="0"/>
                </a:cxn>
                <a:cxn ang="0">
                  <a:pos x="14" y="117"/>
                </a:cxn>
                <a:cxn ang="0">
                  <a:pos x="7" y="121"/>
                </a:cxn>
                <a:cxn ang="0">
                  <a:pos x="3" y="127"/>
                </a:cxn>
                <a:cxn ang="0">
                  <a:pos x="0" y="134"/>
                </a:cxn>
                <a:cxn ang="0">
                  <a:pos x="0" y="141"/>
                </a:cxn>
                <a:cxn ang="0">
                  <a:pos x="4" y="149"/>
                </a:cxn>
                <a:cxn ang="0">
                  <a:pos x="10" y="153"/>
                </a:cxn>
                <a:cxn ang="0">
                  <a:pos x="17" y="156"/>
                </a:cxn>
                <a:cxn ang="0">
                  <a:pos x="26" y="156"/>
                </a:cxn>
                <a:cxn ang="0">
                  <a:pos x="397" y="50"/>
                </a:cxn>
                <a:cxn ang="0">
                  <a:pos x="410" y="123"/>
                </a:cxn>
                <a:cxn ang="0">
                  <a:pos x="413" y="130"/>
                </a:cxn>
                <a:cxn ang="0">
                  <a:pos x="418" y="136"/>
                </a:cxn>
                <a:cxn ang="0">
                  <a:pos x="426" y="139"/>
                </a:cxn>
                <a:cxn ang="0">
                  <a:pos x="433" y="139"/>
                </a:cxn>
                <a:cxn ang="0">
                  <a:pos x="440" y="136"/>
                </a:cxn>
                <a:cxn ang="0">
                  <a:pos x="446" y="131"/>
                </a:cxn>
                <a:cxn ang="0">
                  <a:pos x="448" y="124"/>
                </a:cxn>
                <a:cxn ang="0">
                  <a:pos x="448" y="116"/>
                </a:cxn>
                <a:cxn ang="0">
                  <a:pos x="428" y="0"/>
                </a:cxn>
              </a:cxnLst>
              <a:rect l="0" t="0" r="r" b="b"/>
              <a:pathLst>
                <a:path w="448" h="156">
                  <a:moveTo>
                    <a:pt x="428" y="0"/>
                  </a:moveTo>
                  <a:lnTo>
                    <a:pt x="14" y="117"/>
                  </a:lnTo>
                  <a:lnTo>
                    <a:pt x="7" y="121"/>
                  </a:lnTo>
                  <a:lnTo>
                    <a:pt x="3" y="127"/>
                  </a:lnTo>
                  <a:lnTo>
                    <a:pt x="0" y="134"/>
                  </a:lnTo>
                  <a:lnTo>
                    <a:pt x="0" y="141"/>
                  </a:lnTo>
                  <a:lnTo>
                    <a:pt x="4" y="149"/>
                  </a:lnTo>
                  <a:lnTo>
                    <a:pt x="10" y="153"/>
                  </a:lnTo>
                  <a:lnTo>
                    <a:pt x="17" y="156"/>
                  </a:lnTo>
                  <a:lnTo>
                    <a:pt x="26" y="156"/>
                  </a:lnTo>
                  <a:lnTo>
                    <a:pt x="397" y="50"/>
                  </a:lnTo>
                  <a:lnTo>
                    <a:pt x="410" y="123"/>
                  </a:lnTo>
                  <a:lnTo>
                    <a:pt x="413" y="130"/>
                  </a:lnTo>
                  <a:lnTo>
                    <a:pt x="418" y="136"/>
                  </a:lnTo>
                  <a:lnTo>
                    <a:pt x="426" y="139"/>
                  </a:lnTo>
                  <a:lnTo>
                    <a:pt x="433" y="139"/>
                  </a:lnTo>
                  <a:lnTo>
                    <a:pt x="440" y="136"/>
                  </a:lnTo>
                  <a:lnTo>
                    <a:pt x="446" y="131"/>
                  </a:lnTo>
                  <a:lnTo>
                    <a:pt x="448" y="124"/>
                  </a:lnTo>
                  <a:lnTo>
                    <a:pt x="448" y="116"/>
                  </a:lnTo>
                  <a:lnTo>
                    <a:pt x="4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4459" y="2395"/>
              <a:ext cx="39" cy="15"/>
            </a:xfrm>
            <a:custGeom>
              <a:avLst/>
              <a:gdLst/>
              <a:ahLst/>
              <a:cxnLst>
                <a:cxn ang="0">
                  <a:pos x="100" y="8"/>
                </a:cxn>
                <a:cxn ang="0">
                  <a:pos x="21" y="0"/>
                </a:cxn>
                <a:cxn ang="0">
                  <a:pos x="14" y="0"/>
                </a:cxn>
                <a:cxn ang="0">
                  <a:pos x="7" y="4"/>
                </a:cxn>
                <a:cxn ang="0">
                  <a:pos x="3" y="10"/>
                </a:cxn>
                <a:cxn ang="0">
                  <a:pos x="0" y="17"/>
                </a:cxn>
                <a:cxn ang="0">
                  <a:pos x="0" y="26"/>
                </a:cxn>
                <a:cxn ang="0">
                  <a:pos x="4" y="33"/>
                </a:cxn>
                <a:cxn ang="0">
                  <a:pos x="10" y="37"/>
                </a:cxn>
                <a:cxn ang="0">
                  <a:pos x="17" y="40"/>
                </a:cxn>
                <a:cxn ang="0">
                  <a:pos x="96" y="47"/>
                </a:cxn>
                <a:cxn ang="0">
                  <a:pos x="105" y="47"/>
                </a:cxn>
                <a:cxn ang="0">
                  <a:pos x="110" y="43"/>
                </a:cxn>
                <a:cxn ang="0">
                  <a:pos x="115" y="37"/>
                </a:cxn>
                <a:cxn ang="0">
                  <a:pos x="117" y="30"/>
                </a:cxn>
                <a:cxn ang="0">
                  <a:pos x="117" y="23"/>
                </a:cxn>
                <a:cxn ang="0">
                  <a:pos x="113" y="15"/>
                </a:cxn>
                <a:cxn ang="0">
                  <a:pos x="107" y="11"/>
                </a:cxn>
                <a:cxn ang="0">
                  <a:pos x="100" y="8"/>
                </a:cxn>
              </a:cxnLst>
              <a:rect l="0" t="0" r="r" b="b"/>
              <a:pathLst>
                <a:path w="117" h="47">
                  <a:moveTo>
                    <a:pt x="100" y="8"/>
                  </a:moveTo>
                  <a:lnTo>
                    <a:pt x="21" y="0"/>
                  </a:lnTo>
                  <a:lnTo>
                    <a:pt x="14" y="0"/>
                  </a:lnTo>
                  <a:lnTo>
                    <a:pt x="7" y="4"/>
                  </a:lnTo>
                  <a:lnTo>
                    <a:pt x="3" y="10"/>
                  </a:lnTo>
                  <a:lnTo>
                    <a:pt x="0" y="17"/>
                  </a:lnTo>
                  <a:lnTo>
                    <a:pt x="0" y="26"/>
                  </a:lnTo>
                  <a:lnTo>
                    <a:pt x="4" y="33"/>
                  </a:lnTo>
                  <a:lnTo>
                    <a:pt x="10" y="37"/>
                  </a:lnTo>
                  <a:lnTo>
                    <a:pt x="17" y="40"/>
                  </a:lnTo>
                  <a:lnTo>
                    <a:pt x="96" y="47"/>
                  </a:lnTo>
                  <a:lnTo>
                    <a:pt x="105" y="47"/>
                  </a:lnTo>
                  <a:lnTo>
                    <a:pt x="110" y="43"/>
                  </a:lnTo>
                  <a:lnTo>
                    <a:pt x="115" y="37"/>
                  </a:lnTo>
                  <a:lnTo>
                    <a:pt x="117" y="30"/>
                  </a:lnTo>
                  <a:lnTo>
                    <a:pt x="117" y="23"/>
                  </a:lnTo>
                  <a:lnTo>
                    <a:pt x="113" y="15"/>
                  </a:lnTo>
                  <a:lnTo>
                    <a:pt x="107" y="11"/>
                  </a:lnTo>
                  <a:lnTo>
                    <a:pt x="10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4546" y="2460"/>
              <a:ext cx="40" cy="37"/>
            </a:xfrm>
            <a:custGeom>
              <a:avLst/>
              <a:gdLst/>
              <a:ahLst/>
              <a:cxnLst>
                <a:cxn ang="0">
                  <a:pos x="61" y="113"/>
                </a:cxn>
                <a:cxn ang="0">
                  <a:pos x="72" y="111"/>
                </a:cxn>
                <a:cxn ang="0">
                  <a:pos x="84" y="109"/>
                </a:cxn>
                <a:cxn ang="0">
                  <a:pos x="94" y="103"/>
                </a:cxn>
                <a:cxn ang="0">
                  <a:pos x="104" y="96"/>
                </a:cxn>
                <a:cxn ang="0">
                  <a:pos x="111" y="89"/>
                </a:cxn>
                <a:cxn ang="0">
                  <a:pos x="116" y="78"/>
                </a:cxn>
                <a:cxn ang="0">
                  <a:pos x="119" y="68"/>
                </a:cxn>
                <a:cxn ang="0">
                  <a:pos x="121" y="57"/>
                </a:cxn>
                <a:cxn ang="0">
                  <a:pos x="119" y="46"/>
                </a:cxn>
                <a:cxn ang="0">
                  <a:pos x="116" y="34"/>
                </a:cxn>
                <a:cxn ang="0">
                  <a:pos x="111" y="25"/>
                </a:cxn>
                <a:cxn ang="0">
                  <a:pos x="104" y="17"/>
                </a:cxn>
                <a:cxn ang="0">
                  <a:pos x="94" y="10"/>
                </a:cxn>
                <a:cxn ang="0">
                  <a:pos x="84" y="4"/>
                </a:cxn>
                <a:cxn ang="0">
                  <a:pos x="72" y="1"/>
                </a:cxn>
                <a:cxn ang="0">
                  <a:pos x="61" y="0"/>
                </a:cxn>
                <a:cxn ang="0">
                  <a:pos x="49" y="1"/>
                </a:cxn>
                <a:cxn ang="0">
                  <a:pos x="38" y="4"/>
                </a:cxn>
                <a:cxn ang="0">
                  <a:pos x="28" y="10"/>
                </a:cxn>
                <a:cxn ang="0">
                  <a:pos x="18" y="17"/>
                </a:cxn>
                <a:cxn ang="0">
                  <a:pos x="10" y="25"/>
                </a:cxn>
                <a:cxn ang="0">
                  <a:pos x="5" y="34"/>
                </a:cxn>
                <a:cxn ang="0">
                  <a:pos x="2" y="46"/>
                </a:cxn>
                <a:cxn ang="0">
                  <a:pos x="0" y="57"/>
                </a:cxn>
                <a:cxn ang="0">
                  <a:pos x="2" y="68"/>
                </a:cxn>
                <a:cxn ang="0">
                  <a:pos x="5" y="78"/>
                </a:cxn>
                <a:cxn ang="0">
                  <a:pos x="10" y="89"/>
                </a:cxn>
                <a:cxn ang="0">
                  <a:pos x="18" y="96"/>
                </a:cxn>
                <a:cxn ang="0">
                  <a:pos x="28" y="103"/>
                </a:cxn>
                <a:cxn ang="0">
                  <a:pos x="38" y="109"/>
                </a:cxn>
                <a:cxn ang="0">
                  <a:pos x="49" y="111"/>
                </a:cxn>
                <a:cxn ang="0">
                  <a:pos x="61" y="113"/>
                </a:cxn>
              </a:cxnLst>
              <a:rect l="0" t="0" r="r" b="b"/>
              <a:pathLst>
                <a:path w="121" h="113">
                  <a:moveTo>
                    <a:pt x="61" y="113"/>
                  </a:moveTo>
                  <a:lnTo>
                    <a:pt x="72" y="111"/>
                  </a:lnTo>
                  <a:lnTo>
                    <a:pt x="84" y="109"/>
                  </a:lnTo>
                  <a:lnTo>
                    <a:pt x="94" y="103"/>
                  </a:lnTo>
                  <a:lnTo>
                    <a:pt x="104" y="96"/>
                  </a:lnTo>
                  <a:lnTo>
                    <a:pt x="111" y="89"/>
                  </a:lnTo>
                  <a:lnTo>
                    <a:pt x="116" y="78"/>
                  </a:lnTo>
                  <a:lnTo>
                    <a:pt x="119" y="68"/>
                  </a:lnTo>
                  <a:lnTo>
                    <a:pt x="121" y="57"/>
                  </a:lnTo>
                  <a:lnTo>
                    <a:pt x="119" y="46"/>
                  </a:lnTo>
                  <a:lnTo>
                    <a:pt x="116" y="34"/>
                  </a:lnTo>
                  <a:lnTo>
                    <a:pt x="111" y="25"/>
                  </a:lnTo>
                  <a:lnTo>
                    <a:pt x="104" y="17"/>
                  </a:lnTo>
                  <a:lnTo>
                    <a:pt x="94" y="10"/>
                  </a:lnTo>
                  <a:lnTo>
                    <a:pt x="84" y="4"/>
                  </a:lnTo>
                  <a:lnTo>
                    <a:pt x="72" y="1"/>
                  </a:lnTo>
                  <a:lnTo>
                    <a:pt x="61" y="0"/>
                  </a:lnTo>
                  <a:lnTo>
                    <a:pt x="49" y="1"/>
                  </a:lnTo>
                  <a:lnTo>
                    <a:pt x="38" y="4"/>
                  </a:lnTo>
                  <a:lnTo>
                    <a:pt x="28" y="10"/>
                  </a:lnTo>
                  <a:lnTo>
                    <a:pt x="18" y="17"/>
                  </a:lnTo>
                  <a:lnTo>
                    <a:pt x="10" y="25"/>
                  </a:lnTo>
                  <a:lnTo>
                    <a:pt x="5" y="34"/>
                  </a:lnTo>
                  <a:lnTo>
                    <a:pt x="2" y="46"/>
                  </a:lnTo>
                  <a:lnTo>
                    <a:pt x="0" y="57"/>
                  </a:lnTo>
                  <a:lnTo>
                    <a:pt x="2" y="68"/>
                  </a:lnTo>
                  <a:lnTo>
                    <a:pt x="5" y="78"/>
                  </a:lnTo>
                  <a:lnTo>
                    <a:pt x="10" y="89"/>
                  </a:lnTo>
                  <a:lnTo>
                    <a:pt x="18" y="96"/>
                  </a:lnTo>
                  <a:lnTo>
                    <a:pt x="28" y="103"/>
                  </a:lnTo>
                  <a:lnTo>
                    <a:pt x="38" y="109"/>
                  </a:lnTo>
                  <a:lnTo>
                    <a:pt x="49" y="111"/>
                  </a:lnTo>
                  <a:lnTo>
                    <a:pt x="61" y="113"/>
                  </a:lnTo>
                  <a:close/>
                </a:path>
              </a:pathLst>
            </a:custGeom>
            <a:solidFill>
              <a:srgbClr val="FF7F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4169" y="2498"/>
              <a:ext cx="68" cy="37"/>
            </a:xfrm>
            <a:custGeom>
              <a:avLst/>
              <a:gdLst/>
              <a:ahLst/>
              <a:cxnLst>
                <a:cxn ang="0">
                  <a:pos x="202" y="61"/>
                </a:cxn>
                <a:cxn ang="0">
                  <a:pos x="16" y="0"/>
                </a:cxn>
                <a:cxn ang="0">
                  <a:pos x="0" y="46"/>
                </a:cxn>
                <a:cxn ang="0">
                  <a:pos x="186" y="109"/>
                </a:cxn>
                <a:cxn ang="0">
                  <a:pos x="202" y="61"/>
                </a:cxn>
              </a:cxnLst>
              <a:rect l="0" t="0" r="r" b="b"/>
              <a:pathLst>
                <a:path w="202" h="109">
                  <a:moveTo>
                    <a:pt x="202" y="61"/>
                  </a:moveTo>
                  <a:lnTo>
                    <a:pt x="16" y="0"/>
                  </a:lnTo>
                  <a:lnTo>
                    <a:pt x="0" y="46"/>
                  </a:lnTo>
                  <a:lnTo>
                    <a:pt x="186" y="109"/>
                  </a:lnTo>
                  <a:lnTo>
                    <a:pt x="202" y="61"/>
                  </a:lnTo>
                  <a:close/>
                </a:path>
              </a:pathLst>
            </a:custGeom>
            <a:solidFill>
              <a:srgbClr val="FC0A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167" y="2550"/>
              <a:ext cx="68" cy="3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0" y="49"/>
                </a:cxn>
                <a:cxn ang="0">
                  <a:pos x="13" y="96"/>
                </a:cxn>
                <a:cxn ang="0">
                  <a:pos x="203" y="47"/>
                </a:cxn>
                <a:cxn ang="0">
                  <a:pos x="190" y="0"/>
                </a:cxn>
              </a:cxnLst>
              <a:rect l="0" t="0" r="r" b="b"/>
              <a:pathLst>
                <a:path w="203" h="96">
                  <a:moveTo>
                    <a:pt x="190" y="0"/>
                  </a:moveTo>
                  <a:lnTo>
                    <a:pt x="0" y="49"/>
                  </a:lnTo>
                  <a:lnTo>
                    <a:pt x="13" y="96"/>
                  </a:lnTo>
                  <a:lnTo>
                    <a:pt x="203" y="47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FC0A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4196" y="2446"/>
              <a:ext cx="60" cy="54"/>
            </a:xfrm>
            <a:custGeom>
              <a:avLst/>
              <a:gdLst/>
              <a:ahLst/>
              <a:cxnLst>
                <a:cxn ang="0">
                  <a:pos x="182" y="125"/>
                </a:cxn>
                <a:cxn ang="0">
                  <a:pos x="30" y="0"/>
                </a:cxn>
                <a:cxn ang="0">
                  <a:pos x="0" y="39"/>
                </a:cxn>
                <a:cxn ang="0">
                  <a:pos x="150" y="163"/>
                </a:cxn>
                <a:cxn ang="0">
                  <a:pos x="182" y="125"/>
                </a:cxn>
              </a:cxnLst>
              <a:rect l="0" t="0" r="r" b="b"/>
              <a:pathLst>
                <a:path w="182" h="163">
                  <a:moveTo>
                    <a:pt x="182" y="125"/>
                  </a:moveTo>
                  <a:lnTo>
                    <a:pt x="30" y="0"/>
                  </a:lnTo>
                  <a:lnTo>
                    <a:pt x="0" y="39"/>
                  </a:lnTo>
                  <a:lnTo>
                    <a:pt x="150" y="163"/>
                  </a:lnTo>
                  <a:lnTo>
                    <a:pt x="182" y="125"/>
                  </a:lnTo>
                  <a:close/>
                </a:path>
              </a:pathLst>
            </a:custGeom>
            <a:solidFill>
              <a:srgbClr val="FC0A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4375" y="2592"/>
              <a:ext cx="324" cy="51"/>
            </a:xfrm>
            <a:custGeom>
              <a:avLst/>
              <a:gdLst/>
              <a:ahLst/>
              <a:cxnLst>
                <a:cxn ang="0">
                  <a:pos x="951" y="0"/>
                </a:cxn>
                <a:cxn ang="0">
                  <a:pos x="864" y="40"/>
                </a:cxn>
                <a:cxn ang="0">
                  <a:pos x="778" y="70"/>
                </a:cxn>
                <a:cxn ang="0">
                  <a:pos x="693" y="92"/>
                </a:cxn>
                <a:cxn ang="0">
                  <a:pos x="612" y="105"/>
                </a:cxn>
                <a:cxn ang="0">
                  <a:pos x="533" y="110"/>
                </a:cxn>
                <a:cxn ang="0">
                  <a:pos x="457" y="110"/>
                </a:cxn>
                <a:cxn ang="0">
                  <a:pos x="387" y="106"/>
                </a:cxn>
                <a:cxn ang="0">
                  <a:pos x="321" y="98"/>
                </a:cxn>
                <a:cxn ang="0">
                  <a:pos x="259" y="86"/>
                </a:cxn>
                <a:cxn ang="0">
                  <a:pos x="205" y="72"/>
                </a:cxn>
                <a:cxn ang="0">
                  <a:pos x="157" y="57"/>
                </a:cxn>
                <a:cxn ang="0">
                  <a:pos x="116" y="45"/>
                </a:cxn>
                <a:cxn ang="0">
                  <a:pos x="84" y="32"/>
                </a:cxn>
                <a:cxn ang="0">
                  <a:pos x="60" y="20"/>
                </a:cxn>
                <a:cxn ang="0">
                  <a:pos x="44" y="13"/>
                </a:cxn>
                <a:cxn ang="0">
                  <a:pos x="38" y="10"/>
                </a:cxn>
                <a:cxn ang="0">
                  <a:pos x="40" y="12"/>
                </a:cxn>
                <a:cxn ang="0">
                  <a:pos x="40" y="10"/>
                </a:cxn>
                <a:cxn ang="0">
                  <a:pos x="38" y="9"/>
                </a:cxn>
                <a:cxn ang="0">
                  <a:pos x="37" y="7"/>
                </a:cxn>
                <a:cxn ang="0">
                  <a:pos x="27" y="4"/>
                </a:cxn>
                <a:cxn ang="0">
                  <a:pos x="18" y="6"/>
                </a:cxn>
                <a:cxn ang="0">
                  <a:pos x="13" y="9"/>
                </a:cxn>
                <a:cxn ang="0">
                  <a:pos x="8" y="13"/>
                </a:cxn>
                <a:cxn ang="0">
                  <a:pos x="0" y="26"/>
                </a:cxn>
                <a:cxn ang="0">
                  <a:pos x="1" y="27"/>
                </a:cxn>
                <a:cxn ang="0">
                  <a:pos x="5" y="32"/>
                </a:cxn>
                <a:cxn ang="0">
                  <a:pos x="8" y="37"/>
                </a:cxn>
                <a:cxn ang="0">
                  <a:pos x="10" y="39"/>
                </a:cxn>
                <a:cxn ang="0">
                  <a:pos x="13" y="42"/>
                </a:cxn>
                <a:cxn ang="0">
                  <a:pos x="18" y="46"/>
                </a:cxn>
                <a:cxn ang="0">
                  <a:pos x="27" y="50"/>
                </a:cxn>
                <a:cxn ang="0">
                  <a:pos x="37" y="56"/>
                </a:cxn>
                <a:cxn ang="0">
                  <a:pos x="50" y="62"/>
                </a:cxn>
                <a:cxn ang="0">
                  <a:pos x="64" y="67"/>
                </a:cxn>
                <a:cxn ang="0">
                  <a:pos x="81" y="75"/>
                </a:cxn>
                <a:cxn ang="0">
                  <a:pos x="101" y="83"/>
                </a:cxn>
                <a:cxn ang="0">
                  <a:pos x="122" y="90"/>
                </a:cxn>
                <a:cxn ang="0">
                  <a:pos x="144" y="98"/>
                </a:cxn>
                <a:cxn ang="0">
                  <a:pos x="170" y="106"/>
                </a:cxn>
                <a:cxn ang="0">
                  <a:pos x="196" y="113"/>
                </a:cxn>
                <a:cxn ang="0">
                  <a:pos x="225" y="120"/>
                </a:cxn>
                <a:cxn ang="0">
                  <a:pos x="253" y="126"/>
                </a:cxn>
                <a:cxn ang="0">
                  <a:pos x="285" y="133"/>
                </a:cxn>
                <a:cxn ang="0">
                  <a:pos x="318" y="138"/>
                </a:cxn>
                <a:cxn ang="0">
                  <a:pos x="352" y="143"/>
                </a:cxn>
                <a:cxn ang="0">
                  <a:pos x="387" y="146"/>
                </a:cxn>
                <a:cxn ang="0">
                  <a:pos x="424" y="149"/>
                </a:cxn>
                <a:cxn ang="0">
                  <a:pos x="461" y="151"/>
                </a:cxn>
                <a:cxn ang="0">
                  <a:pos x="500" y="152"/>
                </a:cxn>
                <a:cxn ang="0">
                  <a:pos x="539" y="151"/>
                </a:cxn>
                <a:cxn ang="0">
                  <a:pos x="580" y="148"/>
                </a:cxn>
                <a:cxn ang="0">
                  <a:pos x="620" y="143"/>
                </a:cxn>
                <a:cxn ang="0">
                  <a:pos x="663" y="138"/>
                </a:cxn>
                <a:cxn ang="0">
                  <a:pos x="705" y="129"/>
                </a:cxn>
                <a:cxn ang="0">
                  <a:pos x="748" y="120"/>
                </a:cxn>
                <a:cxn ang="0">
                  <a:pos x="792" y="108"/>
                </a:cxn>
                <a:cxn ang="0">
                  <a:pos x="837" y="93"/>
                </a:cxn>
                <a:cxn ang="0">
                  <a:pos x="881" y="77"/>
                </a:cxn>
                <a:cxn ang="0">
                  <a:pos x="926" y="57"/>
                </a:cxn>
                <a:cxn ang="0">
                  <a:pos x="970" y="36"/>
                </a:cxn>
                <a:cxn ang="0">
                  <a:pos x="951" y="0"/>
                </a:cxn>
              </a:cxnLst>
              <a:rect l="0" t="0" r="r" b="b"/>
              <a:pathLst>
                <a:path w="970" h="152">
                  <a:moveTo>
                    <a:pt x="951" y="0"/>
                  </a:moveTo>
                  <a:lnTo>
                    <a:pt x="864" y="40"/>
                  </a:lnTo>
                  <a:lnTo>
                    <a:pt x="778" y="70"/>
                  </a:lnTo>
                  <a:lnTo>
                    <a:pt x="693" y="92"/>
                  </a:lnTo>
                  <a:lnTo>
                    <a:pt x="612" y="105"/>
                  </a:lnTo>
                  <a:lnTo>
                    <a:pt x="533" y="110"/>
                  </a:lnTo>
                  <a:lnTo>
                    <a:pt x="457" y="110"/>
                  </a:lnTo>
                  <a:lnTo>
                    <a:pt x="387" y="106"/>
                  </a:lnTo>
                  <a:lnTo>
                    <a:pt x="321" y="98"/>
                  </a:lnTo>
                  <a:lnTo>
                    <a:pt x="259" y="86"/>
                  </a:lnTo>
                  <a:lnTo>
                    <a:pt x="205" y="72"/>
                  </a:lnTo>
                  <a:lnTo>
                    <a:pt x="157" y="57"/>
                  </a:lnTo>
                  <a:lnTo>
                    <a:pt x="116" y="45"/>
                  </a:lnTo>
                  <a:lnTo>
                    <a:pt x="84" y="32"/>
                  </a:lnTo>
                  <a:lnTo>
                    <a:pt x="60" y="20"/>
                  </a:lnTo>
                  <a:lnTo>
                    <a:pt x="44" y="13"/>
                  </a:lnTo>
                  <a:lnTo>
                    <a:pt x="38" y="10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38" y="9"/>
                  </a:lnTo>
                  <a:lnTo>
                    <a:pt x="37" y="7"/>
                  </a:lnTo>
                  <a:lnTo>
                    <a:pt x="27" y="4"/>
                  </a:lnTo>
                  <a:lnTo>
                    <a:pt x="18" y="6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26"/>
                  </a:lnTo>
                  <a:lnTo>
                    <a:pt x="1" y="27"/>
                  </a:lnTo>
                  <a:lnTo>
                    <a:pt x="5" y="32"/>
                  </a:lnTo>
                  <a:lnTo>
                    <a:pt x="8" y="37"/>
                  </a:lnTo>
                  <a:lnTo>
                    <a:pt x="10" y="39"/>
                  </a:lnTo>
                  <a:lnTo>
                    <a:pt x="13" y="42"/>
                  </a:lnTo>
                  <a:lnTo>
                    <a:pt x="18" y="46"/>
                  </a:lnTo>
                  <a:lnTo>
                    <a:pt x="27" y="50"/>
                  </a:lnTo>
                  <a:lnTo>
                    <a:pt x="37" y="56"/>
                  </a:lnTo>
                  <a:lnTo>
                    <a:pt x="50" y="62"/>
                  </a:lnTo>
                  <a:lnTo>
                    <a:pt x="64" y="67"/>
                  </a:lnTo>
                  <a:lnTo>
                    <a:pt x="81" y="75"/>
                  </a:lnTo>
                  <a:lnTo>
                    <a:pt x="101" y="83"/>
                  </a:lnTo>
                  <a:lnTo>
                    <a:pt x="122" y="90"/>
                  </a:lnTo>
                  <a:lnTo>
                    <a:pt x="144" y="98"/>
                  </a:lnTo>
                  <a:lnTo>
                    <a:pt x="170" y="106"/>
                  </a:lnTo>
                  <a:lnTo>
                    <a:pt x="196" y="113"/>
                  </a:lnTo>
                  <a:lnTo>
                    <a:pt x="225" y="120"/>
                  </a:lnTo>
                  <a:lnTo>
                    <a:pt x="253" y="126"/>
                  </a:lnTo>
                  <a:lnTo>
                    <a:pt x="285" y="133"/>
                  </a:lnTo>
                  <a:lnTo>
                    <a:pt x="318" y="138"/>
                  </a:lnTo>
                  <a:lnTo>
                    <a:pt x="352" y="143"/>
                  </a:lnTo>
                  <a:lnTo>
                    <a:pt x="387" y="146"/>
                  </a:lnTo>
                  <a:lnTo>
                    <a:pt x="424" y="149"/>
                  </a:lnTo>
                  <a:lnTo>
                    <a:pt x="461" y="151"/>
                  </a:lnTo>
                  <a:lnTo>
                    <a:pt x="500" y="152"/>
                  </a:lnTo>
                  <a:lnTo>
                    <a:pt x="539" y="151"/>
                  </a:lnTo>
                  <a:lnTo>
                    <a:pt x="580" y="148"/>
                  </a:lnTo>
                  <a:lnTo>
                    <a:pt x="620" y="143"/>
                  </a:lnTo>
                  <a:lnTo>
                    <a:pt x="663" y="138"/>
                  </a:lnTo>
                  <a:lnTo>
                    <a:pt x="705" y="129"/>
                  </a:lnTo>
                  <a:lnTo>
                    <a:pt x="748" y="120"/>
                  </a:lnTo>
                  <a:lnTo>
                    <a:pt x="792" y="108"/>
                  </a:lnTo>
                  <a:lnTo>
                    <a:pt x="837" y="93"/>
                  </a:lnTo>
                  <a:lnTo>
                    <a:pt x="881" y="77"/>
                  </a:lnTo>
                  <a:lnTo>
                    <a:pt x="926" y="57"/>
                  </a:lnTo>
                  <a:lnTo>
                    <a:pt x="970" y="36"/>
                  </a:lnTo>
                  <a:lnTo>
                    <a:pt x="95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</p:grpSp>
      <p:graphicFrame>
        <p:nvGraphicFramePr>
          <p:cNvPr id="64" name="Object 76"/>
          <p:cNvGraphicFramePr>
            <a:graphicFrameLocks noChangeAspect="1"/>
          </p:cNvGraphicFramePr>
          <p:nvPr/>
        </p:nvGraphicFramePr>
        <p:xfrm>
          <a:off x="1600200" y="3581400"/>
          <a:ext cx="1676400" cy="1300163"/>
        </p:xfrm>
        <a:graphic>
          <a:graphicData uri="http://schemas.openxmlformats.org/presentationml/2006/ole">
            <p:oleObj spid="_x0000_s1026" name="CorelDRAW" r:id="rId4" imgW="2458080" imgH="1646640" progId="CorelDraw.Graphic.7">
              <p:embed/>
            </p:oleObj>
          </a:graphicData>
        </a:graphic>
      </p:graphicFrame>
      <p:grpSp>
        <p:nvGrpSpPr>
          <p:cNvPr id="65" name="Group 63"/>
          <p:cNvGrpSpPr>
            <a:grpSpLocks noChangeAspect="1"/>
          </p:cNvGrpSpPr>
          <p:nvPr/>
        </p:nvGrpSpPr>
        <p:grpSpPr bwMode="auto">
          <a:xfrm>
            <a:off x="3886200" y="2590800"/>
            <a:ext cx="1824038" cy="1123950"/>
            <a:chOff x="2448" y="1344"/>
            <a:chExt cx="1149" cy="708"/>
          </a:xfrm>
        </p:grpSpPr>
        <p:sp>
          <p:nvSpPr>
            <p:cNvPr id="66" name="AutoShape 62"/>
            <p:cNvSpPr>
              <a:spLocks noChangeAspect="1" noChangeArrowheads="1" noTextEdit="1"/>
            </p:cNvSpPr>
            <p:nvPr/>
          </p:nvSpPr>
          <p:spPr bwMode="auto">
            <a:xfrm>
              <a:off x="2448" y="1344"/>
              <a:ext cx="1149" cy="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2449" y="1344"/>
              <a:ext cx="1142" cy="708"/>
            </a:xfrm>
            <a:custGeom>
              <a:avLst/>
              <a:gdLst/>
              <a:ahLst/>
              <a:cxnLst>
                <a:cxn ang="0">
                  <a:pos x="2261" y="1143"/>
                </a:cxn>
                <a:cxn ang="0">
                  <a:pos x="2248" y="1031"/>
                </a:cxn>
                <a:cxn ang="0">
                  <a:pos x="2075" y="692"/>
                </a:cxn>
                <a:cxn ang="0">
                  <a:pos x="2043" y="564"/>
                </a:cxn>
                <a:cxn ang="0">
                  <a:pos x="1730" y="191"/>
                </a:cxn>
                <a:cxn ang="0">
                  <a:pos x="1561" y="273"/>
                </a:cxn>
                <a:cxn ang="0">
                  <a:pos x="1426" y="469"/>
                </a:cxn>
                <a:cxn ang="0">
                  <a:pos x="1523" y="554"/>
                </a:cxn>
                <a:cxn ang="0">
                  <a:pos x="1540" y="637"/>
                </a:cxn>
                <a:cxn ang="0">
                  <a:pos x="1580" y="672"/>
                </a:cxn>
                <a:cxn ang="0">
                  <a:pos x="1566" y="701"/>
                </a:cxn>
                <a:cxn ang="0">
                  <a:pos x="1537" y="778"/>
                </a:cxn>
                <a:cxn ang="0">
                  <a:pos x="1546" y="861"/>
                </a:cxn>
                <a:cxn ang="0">
                  <a:pos x="1516" y="957"/>
                </a:cxn>
                <a:cxn ang="0">
                  <a:pos x="1426" y="982"/>
                </a:cxn>
                <a:cxn ang="0">
                  <a:pos x="1400" y="884"/>
                </a:cxn>
                <a:cxn ang="0">
                  <a:pos x="1349" y="859"/>
                </a:cxn>
                <a:cxn ang="0">
                  <a:pos x="1288" y="844"/>
                </a:cxn>
                <a:cxn ang="0">
                  <a:pos x="1256" y="827"/>
                </a:cxn>
                <a:cxn ang="0">
                  <a:pos x="1240" y="734"/>
                </a:cxn>
                <a:cxn ang="0">
                  <a:pos x="1300" y="640"/>
                </a:cxn>
                <a:cxn ang="0">
                  <a:pos x="1335" y="583"/>
                </a:cxn>
                <a:cxn ang="0">
                  <a:pos x="1364" y="518"/>
                </a:cxn>
                <a:cxn ang="0">
                  <a:pos x="1343" y="472"/>
                </a:cxn>
                <a:cxn ang="0">
                  <a:pos x="1317" y="404"/>
                </a:cxn>
                <a:cxn ang="0">
                  <a:pos x="1275" y="376"/>
                </a:cxn>
                <a:cxn ang="0">
                  <a:pos x="1217" y="353"/>
                </a:cxn>
                <a:cxn ang="0">
                  <a:pos x="1126" y="351"/>
                </a:cxn>
                <a:cxn ang="0">
                  <a:pos x="1063" y="351"/>
                </a:cxn>
                <a:cxn ang="0">
                  <a:pos x="1004" y="390"/>
                </a:cxn>
                <a:cxn ang="0">
                  <a:pos x="943" y="484"/>
                </a:cxn>
                <a:cxn ang="0">
                  <a:pos x="936" y="569"/>
                </a:cxn>
                <a:cxn ang="0">
                  <a:pos x="951" y="596"/>
                </a:cxn>
                <a:cxn ang="0">
                  <a:pos x="991" y="631"/>
                </a:cxn>
                <a:cxn ang="0">
                  <a:pos x="1030" y="723"/>
                </a:cxn>
                <a:cxn ang="0">
                  <a:pos x="1051" y="783"/>
                </a:cxn>
                <a:cxn ang="0">
                  <a:pos x="1006" y="833"/>
                </a:cxn>
                <a:cxn ang="0">
                  <a:pos x="964" y="851"/>
                </a:cxn>
                <a:cxn ang="0">
                  <a:pos x="914" y="878"/>
                </a:cxn>
                <a:cxn ang="0">
                  <a:pos x="860" y="907"/>
                </a:cxn>
                <a:cxn ang="0">
                  <a:pos x="822" y="1090"/>
                </a:cxn>
                <a:cxn ang="0">
                  <a:pos x="769" y="1130"/>
                </a:cxn>
                <a:cxn ang="0">
                  <a:pos x="689" y="911"/>
                </a:cxn>
                <a:cxn ang="0">
                  <a:pos x="659" y="725"/>
                </a:cxn>
                <a:cxn ang="0">
                  <a:pos x="702" y="652"/>
                </a:cxn>
                <a:cxn ang="0">
                  <a:pos x="755" y="610"/>
                </a:cxn>
                <a:cxn ang="0">
                  <a:pos x="786" y="574"/>
                </a:cxn>
                <a:cxn ang="0">
                  <a:pos x="832" y="536"/>
                </a:cxn>
                <a:cxn ang="0">
                  <a:pos x="884" y="439"/>
                </a:cxn>
                <a:cxn ang="0">
                  <a:pos x="938" y="302"/>
                </a:cxn>
                <a:cxn ang="0">
                  <a:pos x="966" y="274"/>
                </a:cxn>
                <a:cxn ang="0">
                  <a:pos x="955" y="207"/>
                </a:cxn>
                <a:cxn ang="0">
                  <a:pos x="901" y="61"/>
                </a:cxn>
                <a:cxn ang="0">
                  <a:pos x="747" y="1"/>
                </a:cxn>
                <a:cxn ang="0">
                  <a:pos x="584" y="37"/>
                </a:cxn>
                <a:cxn ang="0">
                  <a:pos x="476" y="144"/>
                </a:cxn>
                <a:cxn ang="0">
                  <a:pos x="412" y="456"/>
                </a:cxn>
                <a:cxn ang="0">
                  <a:pos x="262" y="600"/>
                </a:cxn>
                <a:cxn ang="0">
                  <a:pos x="79" y="935"/>
                </a:cxn>
                <a:cxn ang="0">
                  <a:pos x="30" y="1190"/>
                </a:cxn>
                <a:cxn ang="0">
                  <a:pos x="1843" y="1416"/>
                </a:cxn>
                <a:cxn ang="0">
                  <a:pos x="2272" y="1312"/>
                </a:cxn>
              </a:cxnLst>
              <a:rect l="0" t="0" r="r" b="b"/>
              <a:pathLst>
                <a:path w="2284" h="1416">
                  <a:moveTo>
                    <a:pt x="2272" y="1312"/>
                  </a:moveTo>
                  <a:lnTo>
                    <a:pt x="2279" y="1301"/>
                  </a:lnTo>
                  <a:lnTo>
                    <a:pt x="2283" y="1285"/>
                  </a:lnTo>
                  <a:lnTo>
                    <a:pt x="2284" y="1265"/>
                  </a:lnTo>
                  <a:lnTo>
                    <a:pt x="2283" y="1243"/>
                  </a:lnTo>
                  <a:lnTo>
                    <a:pt x="2280" y="1220"/>
                  </a:lnTo>
                  <a:lnTo>
                    <a:pt x="2275" y="1195"/>
                  </a:lnTo>
                  <a:lnTo>
                    <a:pt x="2268" y="1170"/>
                  </a:lnTo>
                  <a:lnTo>
                    <a:pt x="2261" y="1143"/>
                  </a:lnTo>
                  <a:lnTo>
                    <a:pt x="2253" y="1117"/>
                  </a:lnTo>
                  <a:lnTo>
                    <a:pt x="2244" y="1091"/>
                  </a:lnTo>
                  <a:lnTo>
                    <a:pt x="2235" y="1067"/>
                  </a:lnTo>
                  <a:lnTo>
                    <a:pt x="2227" y="1046"/>
                  </a:lnTo>
                  <a:lnTo>
                    <a:pt x="2220" y="1029"/>
                  </a:lnTo>
                  <a:lnTo>
                    <a:pt x="2214" y="1017"/>
                  </a:lnTo>
                  <a:lnTo>
                    <a:pt x="2211" y="1008"/>
                  </a:lnTo>
                  <a:lnTo>
                    <a:pt x="2210" y="1005"/>
                  </a:lnTo>
                  <a:lnTo>
                    <a:pt x="2248" y="1031"/>
                  </a:lnTo>
                  <a:lnTo>
                    <a:pt x="2238" y="964"/>
                  </a:lnTo>
                  <a:lnTo>
                    <a:pt x="2219" y="901"/>
                  </a:lnTo>
                  <a:lnTo>
                    <a:pt x="2195" y="844"/>
                  </a:lnTo>
                  <a:lnTo>
                    <a:pt x="2167" y="795"/>
                  </a:lnTo>
                  <a:lnTo>
                    <a:pt x="2139" y="754"/>
                  </a:lnTo>
                  <a:lnTo>
                    <a:pt x="2116" y="724"/>
                  </a:lnTo>
                  <a:lnTo>
                    <a:pt x="2099" y="705"/>
                  </a:lnTo>
                  <a:lnTo>
                    <a:pt x="2093" y="698"/>
                  </a:lnTo>
                  <a:lnTo>
                    <a:pt x="2075" y="692"/>
                  </a:lnTo>
                  <a:lnTo>
                    <a:pt x="2064" y="686"/>
                  </a:lnTo>
                  <a:lnTo>
                    <a:pt x="2059" y="679"/>
                  </a:lnTo>
                  <a:lnTo>
                    <a:pt x="2058" y="672"/>
                  </a:lnTo>
                  <a:lnTo>
                    <a:pt x="2060" y="667"/>
                  </a:lnTo>
                  <a:lnTo>
                    <a:pt x="2062" y="662"/>
                  </a:lnTo>
                  <a:lnTo>
                    <a:pt x="2066" y="658"/>
                  </a:lnTo>
                  <a:lnTo>
                    <a:pt x="2067" y="657"/>
                  </a:lnTo>
                  <a:lnTo>
                    <a:pt x="2061" y="618"/>
                  </a:lnTo>
                  <a:lnTo>
                    <a:pt x="2043" y="564"/>
                  </a:lnTo>
                  <a:lnTo>
                    <a:pt x="2016" y="504"/>
                  </a:lnTo>
                  <a:lnTo>
                    <a:pt x="1984" y="441"/>
                  </a:lnTo>
                  <a:lnTo>
                    <a:pt x="1952" y="383"/>
                  </a:lnTo>
                  <a:lnTo>
                    <a:pt x="1924" y="334"/>
                  </a:lnTo>
                  <a:lnTo>
                    <a:pt x="1904" y="300"/>
                  </a:lnTo>
                  <a:lnTo>
                    <a:pt x="1896" y="288"/>
                  </a:lnTo>
                  <a:lnTo>
                    <a:pt x="1785" y="205"/>
                  </a:lnTo>
                  <a:lnTo>
                    <a:pt x="1757" y="196"/>
                  </a:lnTo>
                  <a:lnTo>
                    <a:pt x="1730" y="191"/>
                  </a:lnTo>
                  <a:lnTo>
                    <a:pt x="1705" y="191"/>
                  </a:lnTo>
                  <a:lnTo>
                    <a:pt x="1682" y="195"/>
                  </a:lnTo>
                  <a:lnTo>
                    <a:pt x="1659" y="201"/>
                  </a:lnTo>
                  <a:lnTo>
                    <a:pt x="1638" y="211"/>
                  </a:lnTo>
                  <a:lnTo>
                    <a:pt x="1620" y="221"/>
                  </a:lnTo>
                  <a:lnTo>
                    <a:pt x="1603" y="234"/>
                  </a:lnTo>
                  <a:lnTo>
                    <a:pt x="1586" y="246"/>
                  </a:lnTo>
                  <a:lnTo>
                    <a:pt x="1573" y="260"/>
                  </a:lnTo>
                  <a:lnTo>
                    <a:pt x="1561" y="273"/>
                  </a:lnTo>
                  <a:lnTo>
                    <a:pt x="1552" y="284"/>
                  </a:lnTo>
                  <a:lnTo>
                    <a:pt x="1544" y="295"/>
                  </a:lnTo>
                  <a:lnTo>
                    <a:pt x="1538" y="303"/>
                  </a:lnTo>
                  <a:lnTo>
                    <a:pt x="1535" y="307"/>
                  </a:lnTo>
                  <a:lnTo>
                    <a:pt x="1533" y="310"/>
                  </a:lnTo>
                  <a:lnTo>
                    <a:pt x="1486" y="374"/>
                  </a:lnTo>
                  <a:lnTo>
                    <a:pt x="1452" y="413"/>
                  </a:lnTo>
                  <a:lnTo>
                    <a:pt x="1433" y="446"/>
                  </a:lnTo>
                  <a:lnTo>
                    <a:pt x="1426" y="469"/>
                  </a:lnTo>
                  <a:lnTo>
                    <a:pt x="1429" y="487"/>
                  </a:lnTo>
                  <a:lnTo>
                    <a:pt x="1436" y="498"/>
                  </a:lnTo>
                  <a:lnTo>
                    <a:pt x="1445" y="507"/>
                  </a:lnTo>
                  <a:lnTo>
                    <a:pt x="1453" y="510"/>
                  </a:lnTo>
                  <a:lnTo>
                    <a:pt x="1456" y="511"/>
                  </a:lnTo>
                  <a:lnTo>
                    <a:pt x="1499" y="517"/>
                  </a:lnTo>
                  <a:lnTo>
                    <a:pt x="1502" y="533"/>
                  </a:lnTo>
                  <a:lnTo>
                    <a:pt x="1512" y="546"/>
                  </a:lnTo>
                  <a:lnTo>
                    <a:pt x="1523" y="554"/>
                  </a:lnTo>
                  <a:lnTo>
                    <a:pt x="1528" y="557"/>
                  </a:lnTo>
                  <a:lnTo>
                    <a:pt x="1527" y="579"/>
                  </a:lnTo>
                  <a:lnTo>
                    <a:pt x="1520" y="602"/>
                  </a:lnTo>
                  <a:lnTo>
                    <a:pt x="1514" y="621"/>
                  </a:lnTo>
                  <a:lnTo>
                    <a:pt x="1510" y="627"/>
                  </a:lnTo>
                  <a:lnTo>
                    <a:pt x="1515" y="633"/>
                  </a:lnTo>
                  <a:lnTo>
                    <a:pt x="1525" y="635"/>
                  </a:lnTo>
                  <a:lnTo>
                    <a:pt x="1536" y="637"/>
                  </a:lnTo>
                  <a:lnTo>
                    <a:pt x="1540" y="637"/>
                  </a:lnTo>
                  <a:lnTo>
                    <a:pt x="1543" y="647"/>
                  </a:lnTo>
                  <a:lnTo>
                    <a:pt x="1544" y="656"/>
                  </a:lnTo>
                  <a:lnTo>
                    <a:pt x="1548" y="663"/>
                  </a:lnTo>
                  <a:lnTo>
                    <a:pt x="1554" y="668"/>
                  </a:lnTo>
                  <a:lnTo>
                    <a:pt x="1561" y="670"/>
                  </a:lnTo>
                  <a:lnTo>
                    <a:pt x="1568" y="671"/>
                  </a:lnTo>
                  <a:lnTo>
                    <a:pt x="1574" y="672"/>
                  </a:lnTo>
                  <a:lnTo>
                    <a:pt x="1578" y="672"/>
                  </a:lnTo>
                  <a:lnTo>
                    <a:pt x="1580" y="672"/>
                  </a:lnTo>
                  <a:lnTo>
                    <a:pt x="1580" y="672"/>
                  </a:lnTo>
                  <a:lnTo>
                    <a:pt x="1581" y="672"/>
                  </a:lnTo>
                  <a:lnTo>
                    <a:pt x="1582" y="672"/>
                  </a:lnTo>
                  <a:lnTo>
                    <a:pt x="1583" y="672"/>
                  </a:lnTo>
                  <a:lnTo>
                    <a:pt x="1576" y="676"/>
                  </a:lnTo>
                  <a:lnTo>
                    <a:pt x="1575" y="685"/>
                  </a:lnTo>
                  <a:lnTo>
                    <a:pt x="1576" y="694"/>
                  </a:lnTo>
                  <a:lnTo>
                    <a:pt x="1577" y="698"/>
                  </a:lnTo>
                  <a:lnTo>
                    <a:pt x="1566" y="701"/>
                  </a:lnTo>
                  <a:lnTo>
                    <a:pt x="1559" y="706"/>
                  </a:lnTo>
                  <a:lnTo>
                    <a:pt x="1554" y="713"/>
                  </a:lnTo>
                  <a:lnTo>
                    <a:pt x="1552" y="718"/>
                  </a:lnTo>
                  <a:lnTo>
                    <a:pt x="1551" y="725"/>
                  </a:lnTo>
                  <a:lnTo>
                    <a:pt x="1552" y="731"/>
                  </a:lnTo>
                  <a:lnTo>
                    <a:pt x="1553" y="736"/>
                  </a:lnTo>
                  <a:lnTo>
                    <a:pt x="1553" y="737"/>
                  </a:lnTo>
                  <a:lnTo>
                    <a:pt x="1540" y="752"/>
                  </a:lnTo>
                  <a:lnTo>
                    <a:pt x="1537" y="778"/>
                  </a:lnTo>
                  <a:lnTo>
                    <a:pt x="1538" y="804"/>
                  </a:lnTo>
                  <a:lnTo>
                    <a:pt x="1540" y="815"/>
                  </a:lnTo>
                  <a:lnTo>
                    <a:pt x="1532" y="832"/>
                  </a:lnTo>
                  <a:lnTo>
                    <a:pt x="1536" y="845"/>
                  </a:lnTo>
                  <a:lnTo>
                    <a:pt x="1544" y="853"/>
                  </a:lnTo>
                  <a:lnTo>
                    <a:pt x="1548" y="855"/>
                  </a:lnTo>
                  <a:lnTo>
                    <a:pt x="1544" y="857"/>
                  </a:lnTo>
                  <a:lnTo>
                    <a:pt x="1543" y="859"/>
                  </a:lnTo>
                  <a:lnTo>
                    <a:pt x="1546" y="861"/>
                  </a:lnTo>
                  <a:lnTo>
                    <a:pt x="1550" y="863"/>
                  </a:lnTo>
                  <a:lnTo>
                    <a:pt x="1553" y="868"/>
                  </a:lnTo>
                  <a:lnTo>
                    <a:pt x="1554" y="873"/>
                  </a:lnTo>
                  <a:lnTo>
                    <a:pt x="1551" y="878"/>
                  </a:lnTo>
                  <a:lnTo>
                    <a:pt x="1543" y="886"/>
                  </a:lnTo>
                  <a:lnTo>
                    <a:pt x="1525" y="907"/>
                  </a:lnTo>
                  <a:lnTo>
                    <a:pt x="1517" y="930"/>
                  </a:lnTo>
                  <a:lnTo>
                    <a:pt x="1516" y="949"/>
                  </a:lnTo>
                  <a:lnTo>
                    <a:pt x="1516" y="957"/>
                  </a:lnTo>
                  <a:lnTo>
                    <a:pt x="1506" y="969"/>
                  </a:lnTo>
                  <a:lnTo>
                    <a:pt x="1499" y="987"/>
                  </a:lnTo>
                  <a:lnTo>
                    <a:pt x="1493" y="1002"/>
                  </a:lnTo>
                  <a:lnTo>
                    <a:pt x="1492" y="1008"/>
                  </a:lnTo>
                  <a:lnTo>
                    <a:pt x="1427" y="1007"/>
                  </a:lnTo>
                  <a:lnTo>
                    <a:pt x="1426" y="1006"/>
                  </a:lnTo>
                  <a:lnTo>
                    <a:pt x="1424" y="1000"/>
                  </a:lnTo>
                  <a:lnTo>
                    <a:pt x="1423" y="992"/>
                  </a:lnTo>
                  <a:lnTo>
                    <a:pt x="1426" y="982"/>
                  </a:lnTo>
                  <a:lnTo>
                    <a:pt x="1431" y="966"/>
                  </a:lnTo>
                  <a:lnTo>
                    <a:pt x="1430" y="946"/>
                  </a:lnTo>
                  <a:lnTo>
                    <a:pt x="1427" y="930"/>
                  </a:lnTo>
                  <a:lnTo>
                    <a:pt x="1426" y="923"/>
                  </a:lnTo>
                  <a:lnTo>
                    <a:pt x="1425" y="911"/>
                  </a:lnTo>
                  <a:lnTo>
                    <a:pt x="1421" y="901"/>
                  </a:lnTo>
                  <a:lnTo>
                    <a:pt x="1414" y="893"/>
                  </a:lnTo>
                  <a:lnTo>
                    <a:pt x="1407" y="888"/>
                  </a:lnTo>
                  <a:lnTo>
                    <a:pt x="1400" y="884"/>
                  </a:lnTo>
                  <a:lnTo>
                    <a:pt x="1393" y="882"/>
                  </a:lnTo>
                  <a:lnTo>
                    <a:pt x="1388" y="880"/>
                  </a:lnTo>
                  <a:lnTo>
                    <a:pt x="1387" y="880"/>
                  </a:lnTo>
                  <a:lnTo>
                    <a:pt x="1385" y="873"/>
                  </a:lnTo>
                  <a:lnTo>
                    <a:pt x="1380" y="868"/>
                  </a:lnTo>
                  <a:lnTo>
                    <a:pt x="1373" y="865"/>
                  </a:lnTo>
                  <a:lnTo>
                    <a:pt x="1365" y="862"/>
                  </a:lnTo>
                  <a:lnTo>
                    <a:pt x="1356" y="860"/>
                  </a:lnTo>
                  <a:lnTo>
                    <a:pt x="1349" y="859"/>
                  </a:lnTo>
                  <a:lnTo>
                    <a:pt x="1345" y="859"/>
                  </a:lnTo>
                  <a:lnTo>
                    <a:pt x="1342" y="859"/>
                  </a:lnTo>
                  <a:lnTo>
                    <a:pt x="1336" y="853"/>
                  </a:lnTo>
                  <a:lnTo>
                    <a:pt x="1330" y="850"/>
                  </a:lnTo>
                  <a:lnTo>
                    <a:pt x="1320" y="846"/>
                  </a:lnTo>
                  <a:lnTo>
                    <a:pt x="1310" y="845"/>
                  </a:lnTo>
                  <a:lnTo>
                    <a:pt x="1301" y="844"/>
                  </a:lnTo>
                  <a:lnTo>
                    <a:pt x="1293" y="844"/>
                  </a:lnTo>
                  <a:lnTo>
                    <a:pt x="1288" y="844"/>
                  </a:lnTo>
                  <a:lnTo>
                    <a:pt x="1286" y="844"/>
                  </a:lnTo>
                  <a:lnTo>
                    <a:pt x="1287" y="837"/>
                  </a:lnTo>
                  <a:lnTo>
                    <a:pt x="1285" y="831"/>
                  </a:lnTo>
                  <a:lnTo>
                    <a:pt x="1280" y="828"/>
                  </a:lnTo>
                  <a:lnTo>
                    <a:pt x="1274" y="827"/>
                  </a:lnTo>
                  <a:lnTo>
                    <a:pt x="1267" y="825"/>
                  </a:lnTo>
                  <a:lnTo>
                    <a:pt x="1262" y="827"/>
                  </a:lnTo>
                  <a:lnTo>
                    <a:pt x="1257" y="827"/>
                  </a:lnTo>
                  <a:lnTo>
                    <a:pt x="1256" y="827"/>
                  </a:lnTo>
                  <a:lnTo>
                    <a:pt x="1236" y="819"/>
                  </a:lnTo>
                  <a:lnTo>
                    <a:pt x="1226" y="812"/>
                  </a:lnTo>
                  <a:lnTo>
                    <a:pt x="1221" y="800"/>
                  </a:lnTo>
                  <a:lnTo>
                    <a:pt x="1220" y="787"/>
                  </a:lnTo>
                  <a:lnTo>
                    <a:pt x="1224" y="772"/>
                  </a:lnTo>
                  <a:lnTo>
                    <a:pt x="1228" y="758"/>
                  </a:lnTo>
                  <a:lnTo>
                    <a:pt x="1234" y="746"/>
                  </a:lnTo>
                  <a:lnTo>
                    <a:pt x="1239" y="738"/>
                  </a:lnTo>
                  <a:lnTo>
                    <a:pt x="1240" y="734"/>
                  </a:lnTo>
                  <a:lnTo>
                    <a:pt x="1254" y="733"/>
                  </a:lnTo>
                  <a:lnTo>
                    <a:pt x="1265" y="726"/>
                  </a:lnTo>
                  <a:lnTo>
                    <a:pt x="1273" y="715"/>
                  </a:lnTo>
                  <a:lnTo>
                    <a:pt x="1280" y="700"/>
                  </a:lnTo>
                  <a:lnTo>
                    <a:pt x="1283" y="685"/>
                  </a:lnTo>
                  <a:lnTo>
                    <a:pt x="1287" y="671"/>
                  </a:lnTo>
                  <a:lnTo>
                    <a:pt x="1288" y="662"/>
                  </a:lnTo>
                  <a:lnTo>
                    <a:pt x="1288" y="658"/>
                  </a:lnTo>
                  <a:lnTo>
                    <a:pt x="1300" y="640"/>
                  </a:lnTo>
                  <a:lnTo>
                    <a:pt x="1303" y="617"/>
                  </a:lnTo>
                  <a:lnTo>
                    <a:pt x="1302" y="597"/>
                  </a:lnTo>
                  <a:lnTo>
                    <a:pt x="1301" y="589"/>
                  </a:lnTo>
                  <a:lnTo>
                    <a:pt x="1309" y="592"/>
                  </a:lnTo>
                  <a:lnTo>
                    <a:pt x="1316" y="592"/>
                  </a:lnTo>
                  <a:lnTo>
                    <a:pt x="1322" y="591"/>
                  </a:lnTo>
                  <a:lnTo>
                    <a:pt x="1327" y="588"/>
                  </a:lnTo>
                  <a:lnTo>
                    <a:pt x="1332" y="586"/>
                  </a:lnTo>
                  <a:lnTo>
                    <a:pt x="1335" y="583"/>
                  </a:lnTo>
                  <a:lnTo>
                    <a:pt x="1336" y="581"/>
                  </a:lnTo>
                  <a:lnTo>
                    <a:pt x="1338" y="580"/>
                  </a:lnTo>
                  <a:lnTo>
                    <a:pt x="1355" y="579"/>
                  </a:lnTo>
                  <a:lnTo>
                    <a:pt x="1362" y="566"/>
                  </a:lnTo>
                  <a:lnTo>
                    <a:pt x="1362" y="550"/>
                  </a:lnTo>
                  <a:lnTo>
                    <a:pt x="1361" y="542"/>
                  </a:lnTo>
                  <a:lnTo>
                    <a:pt x="1365" y="533"/>
                  </a:lnTo>
                  <a:lnTo>
                    <a:pt x="1366" y="525"/>
                  </a:lnTo>
                  <a:lnTo>
                    <a:pt x="1364" y="518"/>
                  </a:lnTo>
                  <a:lnTo>
                    <a:pt x="1360" y="513"/>
                  </a:lnTo>
                  <a:lnTo>
                    <a:pt x="1355" y="510"/>
                  </a:lnTo>
                  <a:lnTo>
                    <a:pt x="1349" y="508"/>
                  </a:lnTo>
                  <a:lnTo>
                    <a:pt x="1346" y="505"/>
                  </a:lnTo>
                  <a:lnTo>
                    <a:pt x="1345" y="505"/>
                  </a:lnTo>
                  <a:lnTo>
                    <a:pt x="1356" y="496"/>
                  </a:lnTo>
                  <a:lnTo>
                    <a:pt x="1355" y="485"/>
                  </a:lnTo>
                  <a:lnTo>
                    <a:pt x="1348" y="475"/>
                  </a:lnTo>
                  <a:lnTo>
                    <a:pt x="1343" y="472"/>
                  </a:lnTo>
                  <a:lnTo>
                    <a:pt x="1354" y="456"/>
                  </a:lnTo>
                  <a:lnTo>
                    <a:pt x="1351" y="444"/>
                  </a:lnTo>
                  <a:lnTo>
                    <a:pt x="1342" y="436"/>
                  </a:lnTo>
                  <a:lnTo>
                    <a:pt x="1338" y="434"/>
                  </a:lnTo>
                  <a:lnTo>
                    <a:pt x="1338" y="420"/>
                  </a:lnTo>
                  <a:lnTo>
                    <a:pt x="1330" y="414"/>
                  </a:lnTo>
                  <a:lnTo>
                    <a:pt x="1320" y="413"/>
                  </a:lnTo>
                  <a:lnTo>
                    <a:pt x="1316" y="414"/>
                  </a:lnTo>
                  <a:lnTo>
                    <a:pt x="1317" y="404"/>
                  </a:lnTo>
                  <a:lnTo>
                    <a:pt x="1315" y="397"/>
                  </a:lnTo>
                  <a:lnTo>
                    <a:pt x="1310" y="393"/>
                  </a:lnTo>
                  <a:lnTo>
                    <a:pt x="1303" y="391"/>
                  </a:lnTo>
                  <a:lnTo>
                    <a:pt x="1296" y="391"/>
                  </a:lnTo>
                  <a:lnTo>
                    <a:pt x="1290" y="393"/>
                  </a:lnTo>
                  <a:lnTo>
                    <a:pt x="1286" y="394"/>
                  </a:lnTo>
                  <a:lnTo>
                    <a:pt x="1283" y="395"/>
                  </a:lnTo>
                  <a:lnTo>
                    <a:pt x="1282" y="382"/>
                  </a:lnTo>
                  <a:lnTo>
                    <a:pt x="1275" y="376"/>
                  </a:lnTo>
                  <a:lnTo>
                    <a:pt x="1267" y="374"/>
                  </a:lnTo>
                  <a:lnTo>
                    <a:pt x="1264" y="374"/>
                  </a:lnTo>
                  <a:lnTo>
                    <a:pt x="1266" y="360"/>
                  </a:lnTo>
                  <a:lnTo>
                    <a:pt x="1263" y="352"/>
                  </a:lnTo>
                  <a:lnTo>
                    <a:pt x="1256" y="348"/>
                  </a:lnTo>
                  <a:lnTo>
                    <a:pt x="1245" y="348"/>
                  </a:lnTo>
                  <a:lnTo>
                    <a:pt x="1234" y="349"/>
                  </a:lnTo>
                  <a:lnTo>
                    <a:pt x="1225" y="351"/>
                  </a:lnTo>
                  <a:lnTo>
                    <a:pt x="1217" y="353"/>
                  </a:lnTo>
                  <a:lnTo>
                    <a:pt x="1214" y="355"/>
                  </a:lnTo>
                  <a:lnTo>
                    <a:pt x="1196" y="335"/>
                  </a:lnTo>
                  <a:lnTo>
                    <a:pt x="1180" y="325"/>
                  </a:lnTo>
                  <a:lnTo>
                    <a:pt x="1165" y="323"/>
                  </a:lnTo>
                  <a:lnTo>
                    <a:pt x="1151" y="327"/>
                  </a:lnTo>
                  <a:lnTo>
                    <a:pt x="1141" y="334"/>
                  </a:lnTo>
                  <a:lnTo>
                    <a:pt x="1133" y="342"/>
                  </a:lnTo>
                  <a:lnTo>
                    <a:pt x="1128" y="349"/>
                  </a:lnTo>
                  <a:lnTo>
                    <a:pt x="1126" y="351"/>
                  </a:lnTo>
                  <a:lnTo>
                    <a:pt x="1115" y="344"/>
                  </a:lnTo>
                  <a:lnTo>
                    <a:pt x="1106" y="341"/>
                  </a:lnTo>
                  <a:lnTo>
                    <a:pt x="1098" y="341"/>
                  </a:lnTo>
                  <a:lnTo>
                    <a:pt x="1091" y="344"/>
                  </a:lnTo>
                  <a:lnTo>
                    <a:pt x="1084" y="348"/>
                  </a:lnTo>
                  <a:lnTo>
                    <a:pt x="1080" y="352"/>
                  </a:lnTo>
                  <a:lnTo>
                    <a:pt x="1077" y="356"/>
                  </a:lnTo>
                  <a:lnTo>
                    <a:pt x="1076" y="357"/>
                  </a:lnTo>
                  <a:lnTo>
                    <a:pt x="1063" y="351"/>
                  </a:lnTo>
                  <a:lnTo>
                    <a:pt x="1053" y="350"/>
                  </a:lnTo>
                  <a:lnTo>
                    <a:pt x="1045" y="353"/>
                  </a:lnTo>
                  <a:lnTo>
                    <a:pt x="1039" y="360"/>
                  </a:lnTo>
                  <a:lnTo>
                    <a:pt x="1035" y="367"/>
                  </a:lnTo>
                  <a:lnTo>
                    <a:pt x="1032" y="374"/>
                  </a:lnTo>
                  <a:lnTo>
                    <a:pt x="1031" y="379"/>
                  </a:lnTo>
                  <a:lnTo>
                    <a:pt x="1031" y="381"/>
                  </a:lnTo>
                  <a:lnTo>
                    <a:pt x="1013" y="381"/>
                  </a:lnTo>
                  <a:lnTo>
                    <a:pt x="1004" y="390"/>
                  </a:lnTo>
                  <a:lnTo>
                    <a:pt x="1000" y="402"/>
                  </a:lnTo>
                  <a:lnTo>
                    <a:pt x="1000" y="406"/>
                  </a:lnTo>
                  <a:lnTo>
                    <a:pt x="981" y="410"/>
                  </a:lnTo>
                  <a:lnTo>
                    <a:pt x="971" y="424"/>
                  </a:lnTo>
                  <a:lnTo>
                    <a:pt x="967" y="437"/>
                  </a:lnTo>
                  <a:lnTo>
                    <a:pt x="967" y="444"/>
                  </a:lnTo>
                  <a:lnTo>
                    <a:pt x="951" y="451"/>
                  </a:lnTo>
                  <a:lnTo>
                    <a:pt x="944" y="467"/>
                  </a:lnTo>
                  <a:lnTo>
                    <a:pt x="943" y="484"/>
                  </a:lnTo>
                  <a:lnTo>
                    <a:pt x="944" y="492"/>
                  </a:lnTo>
                  <a:lnTo>
                    <a:pt x="928" y="497"/>
                  </a:lnTo>
                  <a:lnTo>
                    <a:pt x="924" y="511"/>
                  </a:lnTo>
                  <a:lnTo>
                    <a:pt x="925" y="525"/>
                  </a:lnTo>
                  <a:lnTo>
                    <a:pt x="928" y="532"/>
                  </a:lnTo>
                  <a:lnTo>
                    <a:pt x="921" y="547"/>
                  </a:lnTo>
                  <a:lnTo>
                    <a:pt x="924" y="558"/>
                  </a:lnTo>
                  <a:lnTo>
                    <a:pt x="932" y="566"/>
                  </a:lnTo>
                  <a:lnTo>
                    <a:pt x="936" y="569"/>
                  </a:lnTo>
                  <a:lnTo>
                    <a:pt x="932" y="577"/>
                  </a:lnTo>
                  <a:lnTo>
                    <a:pt x="932" y="583"/>
                  </a:lnTo>
                  <a:lnTo>
                    <a:pt x="934" y="586"/>
                  </a:lnTo>
                  <a:lnTo>
                    <a:pt x="939" y="587"/>
                  </a:lnTo>
                  <a:lnTo>
                    <a:pt x="945" y="588"/>
                  </a:lnTo>
                  <a:lnTo>
                    <a:pt x="949" y="588"/>
                  </a:lnTo>
                  <a:lnTo>
                    <a:pt x="954" y="588"/>
                  </a:lnTo>
                  <a:lnTo>
                    <a:pt x="955" y="588"/>
                  </a:lnTo>
                  <a:lnTo>
                    <a:pt x="951" y="596"/>
                  </a:lnTo>
                  <a:lnTo>
                    <a:pt x="951" y="602"/>
                  </a:lnTo>
                  <a:lnTo>
                    <a:pt x="953" y="606"/>
                  </a:lnTo>
                  <a:lnTo>
                    <a:pt x="958" y="608"/>
                  </a:lnTo>
                  <a:lnTo>
                    <a:pt x="963" y="610"/>
                  </a:lnTo>
                  <a:lnTo>
                    <a:pt x="968" y="611"/>
                  </a:lnTo>
                  <a:lnTo>
                    <a:pt x="972" y="611"/>
                  </a:lnTo>
                  <a:lnTo>
                    <a:pt x="974" y="611"/>
                  </a:lnTo>
                  <a:lnTo>
                    <a:pt x="985" y="619"/>
                  </a:lnTo>
                  <a:lnTo>
                    <a:pt x="991" y="631"/>
                  </a:lnTo>
                  <a:lnTo>
                    <a:pt x="993" y="641"/>
                  </a:lnTo>
                  <a:lnTo>
                    <a:pt x="993" y="646"/>
                  </a:lnTo>
                  <a:lnTo>
                    <a:pt x="994" y="657"/>
                  </a:lnTo>
                  <a:lnTo>
                    <a:pt x="999" y="677"/>
                  </a:lnTo>
                  <a:lnTo>
                    <a:pt x="1004" y="694"/>
                  </a:lnTo>
                  <a:lnTo>
                    <a:pt x="1006" y="702"/>
                  </a:lnTo>
                  <a:lnTo>
                    <a:pt x="1013" y="715"/>
                  </a:lnTo>
                  <a:lnTo>
                    <a:pt x="1022" y="721"/>
                  </a:lnTo>
                  <a:lnTo>
                    <a:pt x="1030" y="723"/>
                  </a:lnTo>
                  <a:lnTo>
                    <a:pt x="1034" y="723"/>
                  </a:lnTo>
                  <a:lnTo>
                    <a:pt x="1036" y="741"/>
                  </a:lnTo>
                  <a:lnTo>
                    <a:pt x="1038" y="756"/>
                  </a:lnTo>
                  <a:lnTo>
                    <a:pt x="1043" y="769"/>
                  </a:lnTo>
                  <a:lnTo>
                    <a:pt x="1046" y="778"/>
                  </a:lnTo>
                  <a:lnTo>
                    <a:pt x="1046" y="777"/>
                  </a:lnTo>
                  <a:lnTo>
                    <a:pt x="1046" y="777"/>
                  </a:lnTo>
                  <a:lnTo>
                    <a:pt x="1047" y="778"/>
                  </a:lnTo>
                  <a:lnTo>
                    <a:pt x="1051" y="783"/>
                  </a:lnTo>
                  <a:lnTo>
                    <a:pt x="1057" y="794"/>
                  </a:lnTo>
                  <a:lnTo>
                    <a:pt x="1057" y="804"/>
                  </a:lnTo>
                  <a:lnTo>
                    <a:pt x="1053" y="809"/>
                  </a:lnTo>
                  <a:lnTo>
                    <a:pt x="1052" y="812"/>
                  </a:lnTo>
                  <a:lnTo>
                    <a:pt x="1002" y="832"/>
                  </a:lnTo>
                  <a:lnTo>
                    <a:pt x="1005" y="832"/>
                  </a:lnTo>
                  <a:lnTo>
                    <a:pt x="1008" y="833"/>
                  </a:lnTo>
                  <a:lnTo>
                    <a:pt x="1009" y="835"/>
                  </a:lnTo>
                  <a:lnTo>
                    <a:pt x="1006" y="833"/>
                  </a:lnTo>
                  <a:lnTo>
                    <a:pt x="1001" y="833"/>
                  </a:lnTo>
                  <a:lnTo>
                    <a:pt x="997" y="835"/>
                  </a:lnTo>
                  <a:lnTo>
                    <a:pt x="991" y="838"/>
                  </a:lnTo>
                  <a:lnTo>
                    <a:pt x="985" y="842"/>
                  </a:lnTo>
                  <a:lnTo>
                    <a:pt x="979" y="845"/>
                  </a:lnTo>
                  <a:lnTo>
                    <a:pt x="976" y="847"/>
                  </a:lnTo>
                  <a:lnTo>
                    <a:pt x="972" y="850"/>
                  </a:lnTo>
                  <a:lnTo>
                    <a:pt x="971" y="851"/>
                  </a:lnTo>
                  <a:lnTo>
                    <a:pt x="964" y="851"/>
                  </a:lnTo>
                  <a:lnTo>
                    <a:pt x="958" y="853"/>
                  </a:lnTo>
                  <a:lnTo>
                    <a:pt x="951" y="858"/>
                  </a:lnTo>
                  <a:lnTo>
                    <a:pt x="945" y="862"/>
                  </a:lnTo>
                  <a:lnTo>
                    <a:pt x="940" y="867"/>
                  </a:lnTo>
                  <a:lnTo>
                    <a:pt x="937" y="871"/>
                  </a:lnTo>
                  <a:lnTo>
                    <a:pt x="934" y="875"/>
                  </a:lnTo>
                  <a:lnTo>
                    <a:pt x="933" y="876"/>
                  </a:lnTo>
                  <a:lnTo>
                    <a:pt x="923" y="875"/>
                  </a:lnTo>
                  <a:lnTo>
                    <a:pt x="914" y="878"/>
                  </a:lnTo>
                  <a:lnTo>
                    <a:pt x="907" y="884"/>
                  </a:lnTo>
                  <a:lnTo>
                    <a:pt x="905" y="888"/>
                  </a:lnTo>
                  <a:lnTo>
                    <a:pt x="898" y="885"/>
                  </a:lnTo>
                  <a:lnTo>
                    <a:pt x="890" y="886"/>
                  </a:lnTo>
                  <a:lnTo>
                    <a:pt x="883" y="890"/>
                  </a:lnTo>
                  <a:lnTo>
                    <a:pt x="875" y="894"/>
                  </a:lnTo>
                  <a:lnTo>
                    <a:pt x="869" y="899"/>
                  </a:lnTo>
                  <a:lnTo>
                    <a:pt x="863" y="904"/>
                  </a:lnTo>
                  <a:lnTo>
                    <a:pt x="860" y="907"/>
                  </a:lnTo>
                  <a:lnTo>
                    <a:pt x="858" y="908"/>
                  </a:lnTo>
                  <a:lnTo>
                    <a:pt x="853" y="926"/>
                  </a:lnTo>
                  <a:lnTo>
                    <a:pt x="847" y="950"/>
                  </a:lnTo>
                  <a:lnTo>
                    <a:pt x="841" y="980"/>
                  </a:lnTo>
                  <a:lnTo>
                    <a:pt x="835" y="1011"/>
                  </a:lnTo>
                  <a:lnTo>
                    <a:pt x="830" y="1041"/>
                  </a:lnTo>
                  <a:lnTo>
                    <a:pt x="825" y="1066"/>
                  </a:lnTo>
                  <a:lnTo>
                    <a:pt x="823" y="1083"/>
                  </a:lnTo>
                  <a:lnTo>
                    <a:pt x="822" y="1090"/>
                  </a:lnTo>
                  <a:lnTo>
                    <a:pt x="815" y="1094"/>
                  </a:lnTo>
                  <a:lnTo>
                    <a:pt x="809" y="1099"/>
                  </a:lnTo>
                  <a:lnTo>
                    <a:pt x="804" y="1106"/>
                  </a:lnTo>
                  <a:lnTo>
                    <a:pt x="802" y="1109"/>
                  </a:lnTo>
                  <a:lnTo>
                    <a:pt x="790" y="1113"/>
                  </a:lnTo>
                  <a:lnTo>
                    <a:pt x="782" y="1125"/>
                  </a:lnTo>
                  <a:lnTo>
                    <a:pt x="777" y="1135"/>
                  </a:lnTo>
                  <a:lnTo>
                    <a:pt x="774" y="1141"/>
                  </a:lnTo>
                  <a:lnTo>
                    <a:pt x="769" y="1130"/>
                  </a:lnTo>
                  <a:lnTo>
                    <a:pt x="757" y="1124"/>
                  </a:lnTo>
                  <a:lnTo>
                    <a:pt x="748" y="1120"/>
                  </a:lnTo>
                  <a:lnTo>
                    <a:pt x="743" y="1119"/>
                  </a:lnTo>
                  <a:lnTo>
                    <a:pt x="741" y="1102"/>
                  </a:lnTo>
                  <a:lnTo>
                    <a:pt x="735" y="1071"/>
                  </a:lnTo>
                  <a:lnTo>
                    <a:pt x="725" y="1031"/>
                  </a:lnTo>
                  <a:lnTo>
                    <a:pt x="712" y="988"/>
                  </a:lnTo>
                  <a:lnTo>
                    <a:pt x="701" y="946"/>
                  </a:lnTo>
                  <a:lnTo>
                    <a:pt x="689" y="911"/>
                  </a:lnTo>
                  <a:lnTo>
                    <a:pt x="682" y="885"/>
                  </a:lnTo>
                  <a:lnTo>
                    <a:pt x="679" y="876"/>
                  </a:lnTo>
                  <a:lnTo>
                    <a:pt x="683" y="844"/>
                  </a:lnTo>
                  <a:lnTo>
                    <a:pt x="683" y="814"/>
                  </a:lnTo>
                  <a:lnTo>
                    <a:pt x="680" y="787"/>
                  </a:lnTo>
                  <a:lnTo>
                    <a:pt x="675" y="766"/>
                  </a:lnTo>
                  <a:lnTo>
                    <a:pt x="668" y="747"/>
                  </a:lnTo>
                  <a:lnTo>
                    <a:pt x="663" y="733"/>
                  </a:lnTo>
                  <a:lnTo>
                    <a:pt x="659" y="725"/>
                  </a:lnTo>
                  <a:lnTo>
                    <a:pt x="657" y="722"/>
                  </a:lnTo>
                  <a:lnTo>
                    <a:pt x="658" y="680"/>
                  </a:lnTo>
                  <a:lnTo>
                    <a:pt x="629" y="627"/>
                  </a:lnTo>
                  <a:lnTo>
                    <a:pt x="634" y="608"/>
                  </a:lnTo>
                  <a:lnTo>
                    <a:pt x="651" y="627"/>
                  </a:lnTo>
                  <a:lnTo>
                    <a:pt x="666" y="639"/>
                  </a:lnTo>
                  <a:lnTo>
                    <a:pt x="680" y="647"/>
                  </a:lnTo>
                  <a:lnTo>
                    <a:pt x="691" y="650"/>
                  </a:lnTo>
                  <a:lnTo>
                    <a:pt x="702" y="652"/>
                  </a:lnTo>
                  <a:lnTo>
                    <a:pt x="710" y="650"/>
                  </a:lnTo>
                  <a:lnTo>
                    <a:pt x="716" y="648"/>
                  </a:lnTo>
                  <a:lnTo>
                    <a:pt x="719" y="647"/>
                  </a:lnTo>
                  <a:lnTo>
                    <a:pt x="720" y="646"/>
                  </a:lnTo>
                  <a:lnTo>
                    <a:pt x="726" y="629"/>
                  </a:lnTo>
                  <a:lnTo>
                    <a:pt x="733" y="617"/>
                  </a:lnTo>
                  <a:lnTo>
                    <a:pt x="740" y="609"/>
                  </a:lnTo>
                  <a:lnTo>
                    <a:pt x="742" y="607"/>
                  </a:lnTo>
                  <a:lnTo>
                    <a:pt x="755" y="610"/>
                  </a:lnTo>
                  <a:lnTo>
                    <a:pt x="764" y="609"/>
                  </a:lnTo>
                  <a:lnTo>
                    <a:pt x="772" y="607"/>
                  </a:lnTo>
                  <a:lnTo>
                    <a:pt x="778" y="603"/>
                  </a:lnTo>
                  <a:lnTo>
                    <a:pt x="781" y="599"/>
                  </a:lnTo>
                  <a:lnTo>
                    <a:pt x="784" y="594"/>
                  </a:lnTo>
                  <a:lnTo>
                    <a:pt x="786" y="591"/>
                  </a:lnTo>
                  <a:lnTo>
                    <a:pt x="786" y="589"/>
                  </a:lnTo>
                  <a:lnTo>
                    <a:pt x="785" y="584"/>
                  </a:lnTo>
                  <a:lnTo>
                    <a:pt x="786" y="574"/>
                  </a:lnTo>
                  <a:lnTo>
                    <a:pt x="788" y="566"/>
                  </a:lnTo>
                  <a:lnTo>
                    <a:pt x="789" y="563"/>
                  </a:lnTo>
                  <a:lnTo>
                    <a:pt x="803" y="564"/>
                  </a:lnTo>
                  <a:lnTo>
                    <a:pt x="814" y="562"/>
                  </a:lnTo>
                  <a:lnTo>
                    <a:pt x="819" y="558"/>
                  </a:lnTo>
                  <a:lnTo>
                    <a:pt x="822" y="556"/>
                  </a:lnTo>
                  <a:lnTo>
                    <a:pt x="824" y="547"/>
                  </a:lnTo>
                  <a:lnTo>
                    <a:pt x="827" y="540"/>
                  </a:lnTo>
                  <a:lnTo>
                    <a:pt x="832" y="536"/>
                  </a:lnTo>
                  <a:lnTo>
                    <a:pt x="833" y="535"/>
                  </a:lnTo>
                  <a:lnTo>
                    <a:pt x="850" y="541"/>
                  </a:lnTo>
                  <a:lnTo>
                    <a:pt x="864" y="535"/>
                  </a:lnTo>
                  <a:lnTo>
                    <a:pt x="870" y="505"/>
                  </a:lnTo>
                  <a:lnTo>
                    <a:pt x="870" y="473"/>
                  </a:lnTo>
                  <a:lnTo>
                    <a:pt x="869" y="457"/>
                  </a:lnTo>
                  <a:lnTo>
                    <a:pt x="870" y="451"/>
                  </a:lnTo>
                  <a:lnTo>
                    <a:pt x="876" y="446"/>
                  </a:lnTo>
                  <a:lnTo>
                    <a:pt x="884" y="439"/>
                  </a:lnTo>
                  <a:lnTo>
                    <a:pt x="894" y="433"/>
                  </a:lnTo>
                  <a:lnTo>
                    <a:pt x="905" y="427"/>
                  </a:lnTo>
                  <a:lnTo>
                    <a:pt x="913" y="422"/>
                  </a:lnTo>
                  <a:lnTo>
                    <a:pt x="920" y="419"/>
                  </a:lnTo>
                  <a:lnTo>
                    <a:pt x="922" y="418"/>
                  </a:lnTo>
                  <a:lnTo>
                    <a:pt x="930" y="398"/>
                  </a:lnTo>
                  <a:lnTo>
                    <a:pt x="936" y="358"/>
                  </a:lnTo>
                  <a:lnTo>
                    <a:pt x="938" y="319"/>
                  </a:lnTo>
                  <a:lnTo>
                    <a:pt x="938" y="302"/>
                  </a:lnTo>
                  <a:lnTo>
                    <a:pt x="948" y="302"/>
                  </a:lnTo>
                  <a:lnTo>
                    <a:pt x="955" y="299"/>
                  </a:lnTo>
                  <a:lnTo>
                    <a:pt x="959" y="295"/>
                  </a:lnTo>
                  <a:lnTo>
                    <a:pt x="959" y="290"/>
                  </a:lnTo>
                  <a:lnTo>
                    <a:pt x="958" y="286"/>
                  </a:lnTo>
                  <a:lnTo>
                    <a:pt x="956" y="282"/>
                  </a:lnTo>
                  <a:lnTo>
                    <a:pt x="955" y="279"/>
                  </a:lnTo>
                  <a:lnTo>
                    <a:pt x="954" y="277"/>
                  </a:lnTo>
                  <a:lnTo>
                    <a:pt x="966" y="274"/>
                  </a:lnTo>
                  <a:lnTo>
                    <a:pt x="970" y="268"/>
                  </a:lnTo>
                  <a:lnTo>
                    <a:pt x="970" y="259"/>
                  </a:lnTo>
                  <a:lnTo>
                    <a:pt x="967" y="249"/>
                  </a:lnTo>
                  <a:lnTo>
                    <a:pt x="961" y="239"/>
                  </a:lnTo>
                  <a:lnTo>
                    <a:pt x="955" y="230"/>
                  </a:lnTo>
                  <a:lnTo>
                    <a:pt x="952" y="224"/>
                  </a:lnTo>
                  <a:lnTo>
                    <a:pt x="949" y="222"/>
                  </a:lnTo>
                  <a:lnTo>
                    <a:pt x="956" y="215"/>
                  </a:lnTo>
                  <a:lnTo>
                    <a:pt x="955" y="207"/>
                  </a:lnTo>
                  <a:lnTo>
                    <a:pt x="948" y="199"/>
                  </a:lnTo>
                  <a:lnTo>
                    <a:pt x="938" y="192"/>
                  </a:lnTo>
                  <a:lnTo>
                    <a:pt x="934" y="89"/>
                  </a:lnTo>
                  <a:lnTo>
                    <a:pt x="933" y="87"/>
                  </a:lnTo>
                  <a:lnTo>
                    <a:pt x="931" y="85"/>
                  </a:lnTo>
                  <a:lnTo>
                    <a:pt x="926" y="81"/>
                  </a:lnTo>
                  <a:lnTo>
                    <a:pt x="920" y="75"/>
                  </a:lnTo>
                  <a:lnTo>
                    <a:pt x="911" y="68"/>
                  </a:lnTo>
                  <a:lnTo>
                    <a:pt x="901" y="61"/>
                  </a:lnTo>
                  <a:lnTo>
                    <a:pt x="890" y="53"/>
                  </a:lnTo>
                  <a:lnTo>
                    <a:pt x="877" y="44"/>
                  </a:lnTo>
                  <a:lnTo>
                    <a:pt x="862" y="36"/>
                  </a:lnTo>
                  <a:lnTo>
                    <a:pt x="846" y="28"/>
                  </a:lnTo>
                  <a:lnTo>
                    <a:pt x="829" y="21"/>
                  </a:lnTo>
                  <a:lnTo>
                    <a:pt x="810" y="14"/>
                  </a:lnTo>
                  <a:lnTo>
                    <a:pt x="790" y="8"/>
                  </a:lnTo>
                  <a:lnTo>
                    <a:pt x="769" y="3"/>
                  </a:lnTo>
                  <a:lnTo>
                    <a:pt x="747" y="1"/>
                  </a:lnTo>
                  <a:lnTo>
                    <a:pt x="724" y="0"/>
                  </a:lnTo>
                  <a:lnTo>
                    <a:pt x="708" y="0"/>
                  </a:lnTo>
                  <a:lnTo>
                    <a:pt x="691" y="2"/>
                  </a:lnTo>
                  <a:lnTo>
                    <a:pt x="674" y="5"/>
                  </a:lnTo>
                  <a:lnTo>
                    <a:pt x="658" y="8"/>
                  </a:lnTo>
                  <a:lnTo>
                    <a:pt x="640" y="14"/>
                  </a:lnTo>
                  <a:lnTo>
                    <a:pt x="621" y="20"/>
                  </a:lnTo>
                  <a:lnTo>
                    <a:pt x="603" y="28"/>
                  </a:lnTo>
                  <a:lnTo>
                    <a:pt x="584" y="37"/>
                  </a:lnTo>
                  <a:lnTo>
                    <a:pt x="553" y="77"/>
                  </a:lnTo>
                  <a:lnTo>
                    <a:pt x="536" y="90"/>
                  </a:lnTo>
                  <a:lnTo>
                    <a:pt x="521" y="101"/>
                  </a:lnTo>
                  <a:lnTo>
                    <a:pt x="508" y="113"/>
                  </a:lnTo>
                  <a:lnTo>
                    <a:pt x="497" y="122"/>
                  </a:lnTo>
                  <a:lnTo>
                    <a:pt x="488" y="131"/>
                  </a:lnTo>
                  <a:lnTo>
                    <a:pt x="482" y="138"/>
                  </a:lnTo>
                  <a:lnTo>
                    <a:pt x="477" y="143"/>
                  </a:lnTo>
                  <a:lnTo>
                    <a:pt x="476" y="144"/>
                  </a:lnTo>
                  <a:lnTo>
                    <a:pt x="470" y="153"/>
                  </a:lnTo>
                  <a:lnTo>
                    <a:pt x="455" y="180"/>
                  </a:lnTo>
                  <a:lnTo>
                    <a:pt x="437" y="218"/>
                  </a:lnTo>
                  <a:lnTo>
                    <a:pt x="418" y="265"/>
                  </a:lnTo>
                  <a:lnTo>
                    <a:pt x="403" y="317"/>
                  </a:lnTo>
                  <a:lnTo>
                    <a:pt x="399" y="370"/>
                  </a:lnTo>
                  <a:lnTo>
                    <a:pt x="406" y="419"/>
                  </a:lnTo>
                  <a:lnTo>
                    <a:pt x="431" y="463"/>
                  </a:lnTo>
                  <a:lnTo>
                    <a:pt x="412" y="456"/>
                  </a:lnTo>
                  <a:lnTo>
                    <a:pt x="384" y="475"/>
                  </a:lnTo>
                  <a:lnTo>
                    <a:pt x="388" y="505"/>
                  </a:lnTo>
                  <a:lnTo>
                    <a:pt x="385" y="508"/>
                  </a:lnTo>
                  <a:lnTo>
                    <a:pt x="375" y="513"/>
                  </a:lnTo>
                  <a:lnTo>
                    <a:pt x="360" y="524"/>
                  </a:lnTo>
                  <a:lnTo>
                    <a:pt x="340" y="538"/>
                  </a:lnTo>
                  <a:lnTo>
                    <a:pt x="316" y="555"/>
                  </a:lnTo>
                  <a:lnTo>
                    <a:pt x="289" y="576"/>
                  </a:lnTo>
                  <a:lnTo>
                    <a:pt x="262" y="600"/>
                  </a:lnTo>
                  <a:lnTo>
                    <a:pt x="233" y="626"/>
                  </a:lnTo>
                  <a:lnTo>
                    <a:pt x="204" y="656"/>
                  </a:lnTo>
                  <a:lnTo>
                    <a:pt x="175" y="690"/>
                  </a:lnTo>
                  <a:lnTo>
                    <a:pt x="150" y="724"/>
                  </a:lnTo>
                  <a:lnTo>
                    <a:pt x="126" y="762"/>
                  </a:lnTo>
                  <a:lnTo>
                    <a:pt x="106" y="802"/>
                  </a:lnTo>
                  <a:lnTo>
                    <a:pt x="91" y="845"/>
                  </a:lnTo>
                  <a:lnTo>
                    <a:pt x="82" y="889"/>
                  </a:lnTo>
                  <a:lnTo>
                    <a:pt x="79" y="935"/>
                  </a:lnTo>
                  <a:lnTo>
                    <a:pt x="76" y="945"/>
                  </a:lnTo>
                  <a:lnTo>
                    <a:pt x="73" y="968"/>
                  </a:lnTo>
                  <a:lnTo>
                    <a:pt x="72" y="994"/>
                  </a:lnTo>
                  <a:lnTo>
                    <a:pt x="76" y="1012"/>
                  </a:lnTo>
                  <a:lnTo>
                    <a:pt x="74" y="1021"/>
                  </a:lnTo>
                  <a:lnTo>
                    <a:pt x="66" y="1049"/>
                  </a:lnTo>
                  <a:lnTo>
                    <a:pt x="56" y="1088"/>
                  </a:lnTo>
                  <a:lnTo>
                    <a:pt x="44" y="1136"/>
                  </a:lnTo>
                  <a:lnTo>
                    <a:pt x="30" y="1190"/>
                  </a:lnTo>
                  <a:lnTo>
                    <a:pt x="19" y="1246"/>
                  </a:lnTo>
                  <a:lnTo>
                    <a:pt x="8" y="1299"/>
                  </a:lnTo>
                  <a:lnTo>
                    <a:pt x="1" y="1346"/>
                  </a:lnTo>
                  <a:lnTo>
                    <a:pt x="0" y="1370"/>
                  </a:lnTo>
                  <a:lnTo>
                    <a:pt x="0" y="1388"/>
                  </a:lnTo>
                  <a:lnTo>
                    <a:pt x="3" y="1402"/>
                  </a:lnTo>
                  <a:lnTo>
                    <a:pt x="8" y="1409"/>
                  </a:lnTo>
                  <a:lnTo>
                    <a:pt x="476" y="1416"/>
                  </a:lnTo>
                  <a:lnTo>
                    <a:pt x="1843" y="1416"/>
                  </a:lnTo>
                  <a:lnTo>
                    <a:pt x="2265" y="1416"/>
                  </a:lnTo>
                  <a:lnTo>
                    <a:pt x="2273" y="1403"/>
                  </a:lnTo>
                  <a:lnTo>
                    <a:pt x="2272" y="1378"/>
                  </a:lnTo>
                  <a:lnTo>
                    <a:pt x="2267" y="1353"/>
                  </a:lnTo>
                  <a:lnTo>
                    <a:pt x="2265" y="1341"/>
                  </a:lnTo>
                  <a:lnTo>
                    <a:pt x="2272" y="1334"/>
                  </a:lnTo>
                  <a:lnTo>
                    <a:pt x="2274" y="1324"/>
                  </a:lnTo>
                  <a:lnTo>
                    <a:pt x="2273" y="1316"/>
                  </a:lnTo>
                  <a:lnTo>
                    <a:pt x="2272" y="1312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3033" y="1909"/>
              <a:ext cx="137" cy="1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259" y="0"/>
                </a:cxn>
                <a:cxn ang="0">
                  <a:pos x="274" y="30"/>
                </a:cxn>
                <a:cxn ang="0">
                  <a:pos x="0" y="33"/>
                </a:cxn>
              </a:cxnLst>
              <a:rect l="0" t="0" r="r" b="b"/>
              <a:pathLst>
                <a:path w="274" h="33">
                  <a:moveTo>
                    <a:pt x="0" y="33"/>
                  </a:moveTo>
                  <a:lnTo>
                    <a:pt x="259" y="0"/>
                  </a:lnTo>
                  <a:lnTo>
                    <a:pt x="274" y="3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9" name="Freeform 66"/>
            <p:cNvSpPr>
              <a:spLocks/>
            </p:cNvSpPr>
            <p:nvPr/>
          </p:nvSpPr>
          <p:spPr bwMode="auto">
            <a:xfrm>
              <a:off x="2913" y="1907"/>
              <a:ext cx="111" cy="21"/>
            </a:xfrm>
            <a:custGeom>
              <a:avLst/>
              <a:gdLst/>
              <a:ahLst/>
              <a:cxnLst>
                <a:cxn ang="0">
                  <a:pos x="221" y="34"/>
                </a:cxn>
                <a:cxn ang="0">
                  <a:pos x="10" y="0"/>
                </a:cxn>
                <a:cxn ang="0">
                  <a:pos x="10" y="6"/>
                </a:cxn>
                <a:cxn ang="0">
                  <a:pos x="10" y="19"/>
                </a:cxn>
                <a:cxn ang="0">
                  <a:pos x="7" y="33"/>
                </a:cxn>
                <a:cxn ang="0">
                  <a:pos x="0" y="42"/>
                </a:cxn>
                <a:cxn ang="0">
                  <a:pos x="221" y="34"/>
                </a:cxn>
              </a:cxnLst>
              <a:rect l="0" t="0" r="r" b="b"/>
              <a:pathLst>
                <a:path w="221" h="42">
                  <a:moveTo>
                    <a:pt x="221" y="34"/>
                  </a:moveTo>
                  <a:lnTo>
                    <a:pt x="10" y="0"/>
                  </a:lnTo>
                  <a:lnTo>
                    <a:pt x="10" y="6"/>
                  </a:lnTo>
                  <a:lnTo>
                    <a:pt x="10" y="19"/>
                  </a:lnTo>
                  <a:lnTo>
                    <a:pt x="7" y="33"/>
                  </a:lnTo>
                  <a:lnTo>
                    <a:pt x="0" y="42"/>
                  </a:lnTo>
                  <a:lnTo>
                    <a:pt x="221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0" name="Freeform 67"/>
            <p:cNvSpPr>
              <a:spLocks/>
            </p:cNvSpPr>
            <p:nvPr/>
          </p:nvSpPr>
          <p:spPr bwMode="auto">
            <a:xfrm>
              <a:off x="2921" y="1885"/>
              <a:ext cx="104" cy="35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55" y="0"/>
                </a:cxn>
                <a:cxn ang="0">
                  <a:pos x="207" y="44"/>
                </a:cxn>
                <a:cxn ang="0">
                  <a:pos x="207" y="69"/>
                </a:cxn>
                <a:cxn ang="0">
                  <a:pos x="0" y="35"/>
                </a:cxn>
              </a:cxnLst>
              <a:rect l="0" t="0" r="r" b="b"/>
              <a:pathLst>
                <a:path w="207" h="69">
                  <a:moveTo>
                    <a:pt x="0" y="35"/>
                  </a:moveTo>
                  <a:lnTo>
                    <a:pt x="55" y="0"/>
                  </a:lnTo>
                  <a:lnTo>
                    <a:pt x="207" y="44"/>
                  </a:lnTo>
                  <a:lnTo>
                    <a:pt x="207" y="6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1" name="Freeform 68"/>
            <p:cNvSpPr>
              <a:spLocks/>
            </p:cNvSpPr>
            <p:nvPr/>
          </p:nvSpPr>
          <p:spPr bwMode="auto">
            <a:xfrm>
              <a:off x="3033" y="1889"/>
              <a:ext cx="125" cy="33"/>
            </a:xfrm>
            <a:custGeom>
              <a:avLst/>
              <a:gdLst/>
              <a:ahLst/>
              <a:cxnLst>
                <a:cxn ang="0">
                  <a:pos x="250" y="31"/>
                </a:cxn>
                <a:cxn ang="0">
                  <a:pos x="160" y="0"/>
                </a:cxn>
                <a:cxn ang="0">
                  <a:pos x="12" y="35"/>
                </a:cxn>
                <a:cxn ang="0">
                  <a:pos x="0" y="67"/>
                </a:cxn>
                <a:cxn ang="0">
                  <a:pos x="250" y="31"/>
                </a:cxn>
              </a:cxnLst>
              <a:rect l="0" t="0" r="r" b="b"/>
              <a:pathLst>
                <a:path w="250" h="67">
                  <a:moveTo>
                    <a:pt x="250" y="31"/>
                  </a:moveTo>
                  <a:lnTo>
                    <a:pt x="160" y="0"/>
                  </a:lnTo>
                  <a:lnTo>
                    <a:pt x="12" y="35"/>
                  </a:lnTo>
                  <a:lnTo>
                    <a:pt x="0" y="67"/>
                  </a:lnTo>
                  <a:lnTo>
                    <a:pt x="25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2" name="Freeform 69"/>
            <p:cNvSpPr>
              <a:spLocks/>
            </p:cNvSpPr>
            <p:nvPr/>
          </p:nvSpPr>
          <p:spPr bwMode="auto">
            <a:xfrm>
              <a:off x="2973" y="1734"/>
              <a:ext cx="1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3" y="5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4" y="6"/>
                </a:cxn>
                <a:cxn ang="0">
                  <a:pos x="3" y="5"/>
                </a:cxn>
                <a:cxn ang="0">
                  <a:pos x="2" y="3"/>
                </a:cxn>
                <a:cxn ang="0">
                  <a:pos x="0" y="0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lnTo>
                    <a:pt x="2" y="4"/>
                  </a:lnTo>
                  <a:lnTo>
                    <a:pt x="3" y="5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3" name="Freeform 70"/>
            <p:cNvSpPr>
              <a:spLocks/>
            </p:cNvSpPr>
            <p:nvPr/>
          </p:nvSpPr>
          <p:spPr bwMode="auto">
            <a:xfrm>
              <a:off x="2972" y="1733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4" name="Freeform 71"/>
            <p:cNvSpPr>
              <a:spLocks/>
            </p:cNvSpPr>
            <p:nvPr/>
          </p:nvSpPr>
          <p:spPr bwMode="auto">
            <a:xfrm>
              <a:off x="2896" y="1933"/>
              <a:ext cx="286" cy="110"/>
            </a:xfrm>
            <a:custGeom>
              <a:avLst/>
              <a:gdLst/>
              <a:ahLst/>
              <a:cxnLst>
                <a:cxn ang="0">
                  <a:pos x="539" y="10"/>
                </a:cxn>
                <a:cxn ang="0">
                  <a:pos x="521" y="10"/>
                </a:cxn>
                <a:cxn ang="0">
                  <a:pos x="489" y="11"/>
                </a:cxn>
                <a:cxn ang="0">
                  <a:pos x="447" y="11"/>
                </a:cxn>
                <a:cxn ang="0">
                  <a:pos x="403" y="12"/>
                </a:cxn>
                <a:cxn ang="0">
                  <a:pos x="362" y="12"/>
                </a:cxn>
                <a:cxn ang="0">
                  <a:pos x="326" y="11"/>
                </a:cxn>
                <a:cxn ang="0">
                  <a:pos x="304" y="11"/>
                </a:cxn>
                <a:cxn ang="0">
                  <a:pos x="297" y="10"/>
                </a:cxn>
                <a:cxn ang="0">
                  <a:pos x="287" y="10"/>
                </a:cxn>
                <a:cxn ang="0">
                  <a:pos x="270" y="8"/>
                </a:cxn>
                <a:cxn ang="0">
                  <a:pos x="250" y="3"/>
                </a:cxn>
                <a:cxn ang="0">
                  <a:pos x="239" y="0"/>
                </a:cxn>
                <a:cxn ang="0">
                  <a:pos x="224" y="1"/>
                </a:cxn>
                <a:cxn ang="0">
                  <a:pos x="197" y="3"/>
                </a:cxn>
                <a:cxn ang="0">
                  <a:pos x="163" y="5"/>
                </a:cxn>
                <a:cxn ang="0">
                  <a:pos x="126" y="8"/>
                </a:cxn>
                <a:cxn ang="0">
                  <a:pos x="91" y="10"/>
                </a:cxn>
                <a:cxn ang="0">
                  <a:pos x="60" y="10"/>
                </a:cxn>
                <a:cxn ang="0">
                  <a:pos x="40" y="9"/>
                </a:cxn>
                <a:cxn ang="0">
                  <a:pos x="0" y="218"/>
                </a:cxn>
                <a:cxn ang="0">
                  <a:pos x="2" y="217"/>
                </a:cxn>
                <a:cxn ang="0">
                  <a:pos x="11" y="214"/>
                </a:cxn>
                <a:cxn ang="0">
                  <a:pos x="21" y="212"/>
                </a:cxn>
                <a:cxn ang="0">
                  <a:pos x="35" y="210"/>
                </a:cxn>
                <a:cxn ang="0">
                  <a:pos x="39" y="207"/>
                </a:cxn>
                <a:cxn ang="0">
                  <a:pos x="50" y="202"/>
                </a:cxn>
                <a:cxn ang="0">
                  <a:pos x="62" y="200"/>
                </a:cxn>
                <a:cxn ang="0">
                  <a:pos x="75" y="208"/>
                </a:cxn>
                <a:cxn ang="0">
                  <a:pos x="82" y="212"/>
                </a:cxn>
                <a:cxn ang="0">
                  <a:pos x="99" y="217"/>
                </a:cxn>
                <a:cxn ang="0">
                  <a:pos x="119" y="220"/>
                </a:cxn>
                <a:cxn ang="0">
                  <a:pos x="137" y="210"/>
                </a:cxn>
                <a:cxn ang="0">
                  <a:pos x="145" y="208"/>
                </a:cxn>
                <a:cxn ang="0">
                  <a:pos x="167" y="205"/>
                </a:cxn>
                <a:cxn ang="0">
                  <a:pos x="197" y="199"/>
                </a:cxn>
                <a:cxn ang="0">
                  <a:pos x="233" y="194"/>
                </a:cxn>
                <a:cxn ang="0">
                  <a:pos x="270" y="191"/>
                </a:cxn>
                <a:cxn ang="0">
                  <a:pos x="304" y="192"/>
                </a:cxn>
                <a:cxn ang="0">
                  <a:pos x="332" y="198"/>
                </a:cxn>
                <a:cxn ang="0">
                  <a:pos x="348" y="210"/>
                </a:cxn>
                <a:cxn ang="0">
                  <a:pos x="378" y="208"/>
                </a:cxn>
                <a:cxn ang="0">
                  <a:pos x="384" y="205"/>
                </a:cxn>
                <a:cxn ang="0">
                  <a:pos x="400" y="199"/>
                </a:cxn>
                <a:cxn ang="0">
                  <a:pos x="422" y="197"/>
                </a:cxn>
                <a:cxn ang="0">
                  <a:pos x="445" y="203"/>
                </a:cxn>
                <a:cxn ang="0">
                  <a:pos x="446" y="185"/>
                </a:cxn>
                <a:cxn ang="0">
                  <a:pos x="456" y="180"/>
                </a:cxn>
                <a:cxn ang="0">
                  <a:pos x="470" y="195"/>
                </a:cxn>
                <a:cxn ang="0">
                  <a:pos x="487" y="208"/>
                </a:cxn>
                <a:cxn ang="0">
                  <a:pos x="501" y="217"/>
                </a:cxn>
                <a:cxn ang="0">
                  <a:pos x="507" y="221"/>
                </a:cxn>
                <a:cxn ang="0">
                  <a:pos x="573" y="187"/>
                </a:cxn>
                <a:cxn ang="0">
                  <a:pos x="542" y="10"/>
                </a:cxn>
              </a:cxnLst>
              <a:rect l="0" t="0" r="r" b="b"/>
              <a:pathLst>
                <a:path w="573" h="221">
                  <a:moveTo>
                    <a:pt x="542" y="10"/>
                  </a:moveTo>
                  <a:lnTo>
                    <a:pt x="539" y="10"/>
                  </a:lnTo>
                  <a:lnTo>
                    <a:pt x="531" y="10"/>
                  </a:lnTo>
                  <a:lnTo>
                    <a:pt x="521" y="10"/>
                  </a:lnTo>
                  <a:lnTo>
                    <a:pt x="506" y="11"/>
                  </a:lnTo>
                  <a:lnTo>
                    <a:pt x="489" y="11"/>
                  </a:lnTo>
                  <a:lnTo>
                    <a:pt x="469" y="11"/>
                  </a:lnTo>
                  <a:lnTo>
                    <a:pt x="447" y="11"/>
                  </a:lnTo>
                  <a:lnTo>
                    <a:pt x="425" y="11"/>
                  </a:lnTo>
                  <a:lnTo>
                    <a:pt x="403" y="12"/>
                  </a:lnTo>
                  <a:lnTo>
                    <a:pt x="381" y="12"/>
                  </a:lnTo>
                  <a:lnTo>
                    <a:pt x="362" y="12"/>
                  </a:lnTo>
                  <a:lnTo>
                    <a:pt x="342" y="12"/>
                  </a:lnTo>
                  <a:lnTo>
                    <a:pt x="326" y="11"/>
                  </a:lnTo>
                  <a:lnTo>
                    <a:pt x="313" y="11"/>
                  </a:lnTo>
                  <a:lnTo>
                    <a:pt x="304" y="11"/>
                  </a:lnTo>
                  <a:lnTo>
                    <a:pt x="298" y="10"/>
                  </a:lnTo>
                  <a:lnTo>
                    <a:pt x="297" y="10"/>
                  </a:lnTo>
                  <a:lnTo>
                    <a:pt x="293" y="10"/>
                  </a:lnTo>
                  <a:lnTo>
                    <a:pt x="287" y="10"/>
                  </a:lnTo>
                  <a:lnTo>
                    <a:pt x="279" y="9"/>
                  </a:lnTo>
                  <a:lnTo>
                    <a:pt x="270" y="8"/>
                  </a:lnTo>
                  <a:lnTo>
                    <a:pt x="260" y="5"/>
                  </a:lnTo>
                  <a:lnTo>
                    <a:pt x="250" y="3"/>
                  </a:lnTo>
                  <a:lnTo>
                    <a:pt x="241" y="0"/>
                  </a:lnTo>
                  <a:lnTo>
                    <a:pt x="239" y="0"/>
                  </a:lnTo>
                  <a:lnTo>
                    <a:pt x="233" y="1"/>
                  </a:lnTo>
                  <a:lnTo>
                    <a:pt x="224" y="1"/>
                  </a:lnTo>
                  <a:lnTo>
                    <a:pt x="211" y="2"/>
                  </a:lnTo>
                  <a:lnTo>
                    <a:pt x="197" y="3"/>
                  </a:lnTo>
                  <a:lnTo>
                    <a:pt x="181" y="4"/>
                  </a:lnTo>
                  <a:lnTo>
                    <a:pt x="163" y="5"/>
                  </a:lnTo>
                  <a:lnTo>
                    <a:pt x="145" y="7"/>
                  </a:lnTo>
                  <a:lnTo>
                    <a:pt x="126" y="8"/>
                  </a:lnTo>
                  <a:lnTo>
                    <a:pt x="108" y="9"/>
                  </a:lnTo>
                  <a:lnTo>
                    <a:pt x="91" y="10"/>
                  </a:lnTo>
                  <a:lnTo>
                    <a:pt x="75" y="10"/>
                  </a:lnTo>
                  <a:lnTo>
                    <a:pt x="60" y="10"/>
                  </a:lnTo>
                  <a:lnTo>
                    <a:pt x="49" y="10"/>
                  </a:lnTo>
                  <a:lnTo>
                    <a:pt x="40" y="9"/>
                  </a:lnTo>
                  <a:lnTo>
                    <a:pt x="35" y="8"/>
                  </a:lnTo>
                  <a:lnTo>
                    <a:pt x="0" y="218"/>
                  </a:lnTo>
                  <a:lnTo>
                    <a:pt x="1" y="218"/>
                  </a:lnTo>
                  <a:lnTo>
                    <a:pt x="2" y="217"/>
                  </a:lnTo>
                  <a:lnTo>
                    <a:pt x="6" y="216"/>
                  </a:lnTo>
                  <a:lnTo>
                    <a:pt x="11" y="214"/>
                  </a:lnTo>
                  <a:lnTo>
                    <a:pt x="15" y="213"/>
                  </a:lnTo>
                  <a:lnTo>
                    <a:pt x="21" y="212"/>
                  </a:lnTo>
                  <a:lnTo>
                    <a:pt x="28" y="210"/>
                  </a:lnTo>
                  <a:lnTo>
                    <a:pt x="35" y="210"/>
                  </a:lnTo>
                  <a:lnTo>
                    <a:pt x="36" y="209"/>
                  </a:lnTo>
                  <a:lnTo>
                    <a:pt x="39" y="207"/>
                  </a:lnTo>
                  <a:lnTo>
                    <a:pt x="44" y="205"/>
                  </a:lnTo>
                  <a:lnTo>
                    <a:pt x="50" y="202"/>
                  </a:lnTo>
                  <a:lnTo>
                    <a:pt x="55" y="200"/>
                  </a:lnTo>
                  <a:lnTo>
                    <a:pt x="62" y="200"/>
                  </a:lnTo>
                  <a:lnTo>
                    <a:pt x="69" y="202"/>
                  </a:lnTo>
                  <a:lnTo>
                    <a:pt x="75" y="208"/>
                  </a:lnTo>
                  <a:lnTo>
                    <a:pt x="77" y="209"/>
                  </a:lnTo>
                  <a:lnTo>
                    <a:pt x="82" y="212"/>
                  </a:lnTo>
                  <a:lnTo>
                    <a:pt x="90" y="215"/>
                  </a:lnTo>
                  <a:lnTo>
                    <a:pt x="99" y="217"/>
                  </a:lnTo>
                  <a:lnTo>
                    <a:pt x="108" y="220"/>
                  </a:lnTo>
                  <a:lnTo>
                    <a:pt x="119" y="220"/>
                  </a:lnTo>
                  <a:lnTo>
                    <a:pt x="129" y="217"/>
                  </a:lnTo>
                  <a:lnTo>
                    <a:pt x="137" y="210"/>
                  </a:lnTo>
                  <a:lnTo>
                    <a:pt x="140" y="210"/>
                  </a:lnTo>
                  <a:lnTo>
                    <a:pt x="145" y="208"/>
                  </a:lnTo>
                  <a:lnTo>
                    <a:pt x="155" y="207"/>
                  </a:lnTo>
                  <a:lnTo>
                    <a:pt x="167" y="205"/>
                  </a:lnTo>
                  <a:lnTo>
                    <a:pt x="181" y="201"/>
                  </a:lnTo>
                  <a:lnTo>
                    <a:pt x="197" y="199"/>
                  </a:lnTo>
                  <a:lnTo>
                    <a:pt x="214" y="197"/>
                  </a:lnTo>
                  <a:lnTo>
                    <a:pt x="233" y="194"/>
                  </a:lnTo>
                  <a:lnTo>
                    <a:pt x="251" y="192"/>
                  </a:lnTo>
                  <a:lnTo>
                    <a:pt x="270" y="191"/>
                  </a:lnTo>
                  <a:lnTo>
                    <a:pt x="288" y="191"/>
                  </a:lnTo>
                  <a:lnTo>
                    <a:pt x="304" y="192"/>
                  </a:lnTo>
                  <a:lnTo>
                    <a:pt x="319" y="194"/>
                  </a:lnTo>
                  <a:lnTo>
                    <a:pt x="332" y="198"/>
                  </a:lnTo>
                  <a:lnTo>
                    <a:pt x="341" y="203"/>
                  </a:lnTo>
                  <a:lnTo>
                    <a:pt x="348" y="210"/>
                  </a:lnTo>
                  <a:lnTo>
                    <a:pt x="338" y="81"/>
                  </a:lnTo>
                  <a:lnTo>
                    <a:pt x="378" y="208"/>
                  </a:lnTo>
                  <a:lnTo>
                    <a:pt x="379" y="207"/>
                  </a:lnTo>
                  <a:lnTo>
                    <a:pt x="384" y="205"/>
                  </a:lnTo>
                  <a:lnTo>
                    <a:pt x="391" y="202"/>
                  </a:lnTo>
                  <a:lnTo>
                    <a:pt x="400" y="199"/>
                  </a:lnTo>
                  <a:lnTo>
                    <a:pt x="410" y="198"/>
                  </a:lnTo>
                  <a:lnTo>
                    <a:pt x="422" y="197"/>
                  </a:lnTo>
                  <a:lnTo>
                    <a:pt x="433" y="199"/>
                  </a:lnTo>
                  <a:lnTo>
                    <a:pt x="445" y="203"/>
                  </a:lnTo>
                  <a:lnTo>
                    <a:pt x="445" y="197"/>
                  </a:lnTo>
                  <a:lnTo>
                    <a:pt x="446" y="185"/>
                  </a:lnTo>
                  <a:lnTo>
                    <a:pt x="448" y="176"/>
                  </a:lnTo>
                  <a:lnTo>
                    <a:pt x="456" y="180"/>
                  </a:lnTo>
                  <a:lnTo>
                    <a:pt x="463" y="188"/>
                  </a:lnTo>
                  <a:lnTo>
                    <a:pt x="470" y="195"/>
                  </a:lnTo>
                  <a:lnTo>
                    <a:pt x="479" y="202"/>
                  </a:lnTo>
                  <a:lnTo>
                    <a:pt x="487" y="208"/>
                  </a:lnTo>
                  <a:lnTo>
                    <a:pt x="495" y="214"/>
                  </a:lnTo>
                  <a:lnTo>
                    <a:pt x="501" y="217"/>
                  </a:lnTo>
                  <a:lnTo>
                    <a:pt x="506" y="220"/>
                  </a:lnTo>
                  <a:lnTo>
                    <a:pt x="507" y="221"/>
                  </a:lnTo>
                  <a:lnTo>
                    <a:pt x="516" y="193"/>
                  </a:lnTo>
                  <a:lnTo>
                    <a:pt x="573" y="187"/>
                  </a:lnTo>
                  <a:lnTo>
                    <a:pt x="551" y="77"/>
                  </a:lnTo>
                  <a:lnTo>
                    <a:pt x="542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5" name="Freeform 72"/>
            <p:cNvSpPr>
              <a:spLocks/>
            </p:cNvSpPr>
            <p:nvPr/>
          </p:nvSpPr>
          <p:spPr bwMode="auto">
            <a:xfrm>
              <a:off x="2971" y="1984"/>
              <a:ext cx="7" cy="61"/>
            </a:xfrm>
            <a:custGeom>
              <a:avLst/>
              <a:gdLst/>
              <a:ahLst/>
              <a:cxnLst>
                <a:cxn ang="0">
                  <a:pos x="13" y="120"/>
                </a:cxn>
                <a:cxn ang="0">
                  <a:pos x="14" y="0"/>
                </a:cxn>
                <a:cxn ang="0">
                  <a:pos x="0" y="121"/>
                </a:cxn>
                <a:cxn ang="0">
                  <a:pos x="13" y="120"/>
                </a:cxn>
              </a:cxnLst>
              <a:rect l="0" t="0" r="r" b="b"/>
              <a:pathLst>
                <a:path w="14" h="121">
                  <a:moveTo>
                    <a:pt x="13" y="120"/>
                  </a:moveTo>
                  <a:lnTo>
                    <a:pt x="14" y="0"/>
                  </a:lnTo>
                  <a:lnTo>
                    <a:pt x="0" y="121"/>
                  </a:lnTo>
                  <a:lnTo>
                    <a:pt x="13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6" name="Freeform 73"/>
            <p:cNvSpPr>
              <a:spLocks/>
            </p:cNvSpPr>
            <p:nvPr/>
          </p:nvSpPr>
          <p:spPr bwMode="auto">
            <a:xfrm>
              <a:off x="2934" y="1952"/>
              <a:ext cx="10" cy="85"/>
            </a:xfrm>
            <a:custGeom>
              <a:avLst/>
              <a:gdLst/>
              <a:ahLst/>
              <a:cxnLst>
                <a:cxn ang="0">
                  <a:pos x="0" y="169"/>
                </a:cxn>
                <a:cxn ang="0">
                  <a:pos x="13" y="2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22" y="4"/>
                </a:cxn>
                <a:cxn ang="0">
                  <a:pos x="0" y="169"/>
                </a:cxn>
              </a:cxnLst>
              <a:rect l="0" t="0" r="r" b="b"/>
              <a:pathLst>
                <a:path w="22" h="169">
                  <a:moveTo>
                    <a:pt x="0" y="169"/>
                  </a:moveTo>
                  <a:lnTo>
                    <a:pt x="13" y="2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7" name="Freeform 74"/>
            <p:cNvSpPr>
              <a:spLocks/>
            </p:cNvSpPr>
            <p:nvPr/>
          </p:nvSpPr>
          <p:spPr bwMode="auto">
            <a:xfrm>
              <a:off x="3144" y="1977"/>
              <a:ext cx="14" cy="55"/>
            </a:xfrm>
            <a:custGeom>
              <a:avLst/>
              <a:gdLst/>
              <a:ahLst/>
              <a:cxnLst>
                <a:cxn ang="0">
                  <a:pos x="19" y="105"/>
                </a:cxn>
                <a:cxn ang="0">
                  <a:pos x="0" y="0"/>
                </a:cxn>
                <a:cxn ang="0">
                  <a:pos x="26" y="104"/>
                </a:cxn>
                <a:cxn ang="0">
                  <a:pos x="25" y="105"/>
                </a:cxn>
                <a:cxn ang="0">
                  <a:pos x="24" y="109"/>
                </a:cxn>
                <a:cxn ang="0">
                  <a:pos x="22" y="110"/>
                </a:cxn>
                <a:cxn ang="0">
                  <a:pos x="19" y="105"/>
                </a:cxn>
              </a:cxnLst>
              <a:rect l="0" t="0" r="r" b="b"/>
              <a:pathLst>
                <a:path w="26" h="110">
                  <a:moveTo>
                    <a:pt x="19" y="105"/>
                  </a:moveTo>
                  <a:lnTo>
                    <a:pt x="0" y="0"/>
                  </a:lnTo>
                  <a:lnTo>
                    <a:pt x="26" y="104"/>
                  </a:lnTo>
                  <a:lnTo>
                    <a:pt x="25" y="105"/>
                  </a:lnTo>
                  <a:lnTo>
                    <a:pt x="24" y="109"/>
                  </a:lnTo>
                  <a:lnTo>
                    <a:pt x="22" y="110"/>
                  </a:lnTo>
                  <a:lnTo>
                    <a:pt x="19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</p:grpSp>
      <p:sp>
        <p:nvSpPr>
          <p:cNvPr id="79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81" name="Picture 2" descr="H:\grupos pequeños\logoPC GAL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3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84" name="83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85" name="84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86" name="85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87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8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89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1"/>
      <p:bldP spid="22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" y="2209800"/>
            <a:ext cx="1329210" cy="2215991"/>
            <a:chOff x="1691602" y="831037"/>
            <a:chExt cx="97733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2" y="831037"/>
              <a:ext cx="977331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9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14400" y="1143000"/>
            <a:ext cx="7315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Recuerde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lo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más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importante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en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una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cam-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paña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no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el local,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ni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el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predicador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…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44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…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sino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los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resultados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1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6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" y="2209800"/>
            <a:ext cx="1329210" cy="2215991"/>
            <a:chOff x="1691602" y="831037"/>
            <a:chExt cx="97733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2" y="831037"/>
              <a:ext cx="977331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9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1143000" y="1143000"/>
            <a:ext cx="701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En el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libro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Evangelismo</a:t>
            </a:r>
            <a:r>
              <a:rPr lang="en-US" sz="2800" b="1" kern="0" dirty="0" smtClean="0">
                <a:latin typeface="Arial Rounded MT Bold" pitchFamily="34" charset="0"/>
              </a:rPr>
              <a:t> E.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de White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menciona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</a:t>
            </a:r>
            <a:r>
              <a:rPr lang="en-US" sz="2800" b="1" kern="0" dirty="0" smtClean="0">
                <a:latin typeface="Arial Rounded MT Bold" pitchFamily="34" charset="0"/>
              </a:rPr>
              <a:t>: 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defRPr/>
            </a:pPr>
            <a:r>
              <a:rPr lang="en-US" sz="2400" b="1" kern="0" noProof="0" dirty="0" smtClean="0">
                <a:latin typeface="Arial Rounded MT Bold" pitchFamily="34" charset="0"/>
              </a:rPr>
              <a:t>“En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comparación</a:t>
            </a:r>
            <a:r>
              <a:rPr lang="en-US" sz="2400" b="1" kern="0" noProof="0" dirty="0" smtClean="0">
                <a:latin typeface="Arial Rounded MT Bold" pitchFamily="34" charset="0"/>
              </a:rPr>
              <a:t> con el </a:t>
            </a:r>
            <a:r>
              <a:rPr lang="en-US" sz="2400" b="1" kern="0" noProof="0" dirty="0" err="1" smtClean="0">
                <a:latin typeface="Arial Rounded MT Bold" pitchFamily="34" charset="0"/>
              </a:rPr>
              <a:t>número</a:t>
            </a:r>
            <a:r>
              <a:rPr lang="en-US" sz="2400" b="1" kern="0" noProof="0" dirty="0" smtClean="0">
                <a:latin typeface="Arial Rounded MT Bold" pitchFamily="34" charset="0"/>
              </a:rPr>
              <a:t> de los </a:t>
            </a:r>
            <a:r>
              <a:rPr lang="en-US" sz="2400" b="1" kern="0" noProof="0" dirty="0" err="1" smtClean="0">
                <a:latin typeface="Arial Rounded MT Bold" pitchFamily="34" charset="0"/>
              </a:rPr>
              <a:t>que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rechazan</a:t>
            </a:r>
            <a:r>
              <a:rPr lang="en-US" sz="2400" b="1" kern="0" noProof="0" dirty="0" smtClean="0">
                <a:latin typeface="Arial Rounded MT Bold" pitchFamily="34" charset="0"/>
              </a:rPr>
              <a:t> la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verdad</a:t>
            </a:r>
            <a:r>
              <a:rPr lang="en-US" sz="2400" b="1" kern="0" noProof="0" dirty="0" smtClean="0">
                <a:latin typeface="Arial Rounded MT Bold" pitchFamily="34" charset="0"/>
              </a:rPr>
              <a:t>, los </a:t>
            </a:r>
            <a:r>
              <a:rPr lang="en-US" sz="2400" b="1" kern="0" noProof="0" dirty="0" err="1" smtClean="0">
                <a:latin typeface="Arial Rounded MT Bold" pitchFamily="34" charset="0"/>
              </a:rPr>
              <a:t>que</a:t>
            </a:r>
            <a:r>
              <a:rPr lang="en-US" sz="2400" b="1" kern="0" noProof="0" dirty="0" smtClean="0">
                <a:latin typeface="Arial Rounded MT Bold" pitchFamily="34" charset="0"/>
              </a:rPr>
              <a:t> la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reciben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serán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muy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pocos</a:t>
            </a:r>
            <a:r>
              <a:rPr lang="en-US" sz="2400" b="1" kern="0" noProof="0" dirty="0" smtClean="0">
                <a:latin typeface="Arial Rounded MT Bold" pitchFamily="34" charset="0"/>
              </a:rPr>
              <a:t>,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pero</a:t>
            </a:r>
            <a:r>
              <a:rPr lang="en-US" sz="2400" b="1" kern="0" noProof="0" dirty="0" smtClean="0">
                <a:latin typeface="Arial Rounded MT Bold" pitchFamily="34" charset="0"/>
              </a:rPr>
              <a:t> un alma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es</a:t>
            </a:r>
            <a:r>
              <a:rPr lang="en-US" sz="2400" b="1" kern="0" noProof="0" dirty="0" smtClean="0">
                <a:latin typeface="Arial Rounded MT Bold" pitchFamily="34" charset="0"/>
              </a:rPr>
              <a:t> de mayor valor </a:t>
            </a:r>
            <a:r>
              <a:rPr lang="en-US" sz="2400" b="1" kern="0" noProof="0" dirty="0" err="1" smtClean="0">
                <a:latin typeface="Arial Rounded MT Bold" pitchFamily="34" charset="0"/>
              </a:rPr>
              <a:t>que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varios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mundos</a:t>
            </a:r>
            <a:r>
              <a:rPr lang="en-US" sz="2400" b="1" kern="0" noProof="0" dirty="0" smtClean="0">
                <a:latin typeface="Arial Rounded MT Bold" pitchFamily="34" charset="0"/>
              </a:rPr>
              <a:t>. No </a:t>
            </a:r>
            <a:r>
              <a:rPr lang="en-US" sz="2400" b="1" kern="0" noProof="0" dirty="0" err="1" smtClean="0">
                <a:latin typeface="Arial Rounded MT Bold" pitchFamily="34" charset="0"/>
              </a:rPr>
              <a:t>debemos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desanimarnos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aun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cuando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nuestra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obra</a:t>
            </a:r>
            <a:r>
              <a:rPr lang="en-US" sz="2400" b="1" kern="0" noProof="0" dirty="0" smtClean="0">
                <a:latin typeface="Arial Rounded MT Bold" pitchFamily="34" charset="0"/>
              </a:rPr>
              <a:t> no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parezca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tener</a:t>
            </a:r>
            <a:r>
              <a:rPr lang="en-US" sz="2400" b="1" kern="0" noProof="0" dirty="0" smtClean="0">
                <a:latin typeface="Arial Rounded MT Bold" pitchFamily="34" charset="0"/>
              </a:rPr>
              <a:t> grandes </a:t>
            </a:r>
            <a:r>
              <a:rPr lang="en-US" sz="2400" b="1" kern="0" noProof="0" dirty="0" err="1" smtClean="0">
                <a:latin typeface="Arial Rounded MT Bold" pitchFamily="34" charset="0"/>
              </a:rPr>
              <a:t>resultados</a:t>
            </a:r>
            <a:r>
              <a:rPr lang="en-US" sz="2400" b="1" kern="0" noProof="0" dirty="0" smtClean="0">
                <a:latin typeface="Arial Rounded MT Bold" pitchFamily="34" charset="0"/>
              </a:rPr>
              <a:t>”.</a:t>
            </a:r>
          </a:p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2400" i="1" u="none" strike="noStrike" kern="0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Evangelismo</a:t>
            </a:r>
            <a:r>
              <a:rPr kumimoji="0" lang="en-US" sz="240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, p. </a:t>
            </a:r>
            <a:r>
              <a:rPr kumimoji="0" lang="en-US" sz="2400" i="1" u="none" strike="noStrike" kern="0" cap="none" spc="0" normalizeH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242.</a:t>
            </a:r>
            <a:endParaRPr kumimoji="0" lang="en-US" sz="240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2" charset="0"/>
            </a:endParaRPr>
          </a:p>
        </p:txBody>
      </p:sp>
      <p:grpSp>
        <p:nvGrpSpPr>
          <p:cNvPr id="23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 bldLvl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228600" y="2621340"/>
            <a:ext cx="1725729" cy="1569660"/>
            <a:chOff x="1523519" y="1262166"/>
            <a:chExt cx="1268880" cy="1644380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523519" y="1262166"/>
              <a:ext cx="1268880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10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371600" y="990600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Inmediatamente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después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la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campaña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realice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una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evaluación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y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comien-ce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preparar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la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otra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CERTIFICACIÓN DE LÍDERES</a:t>
            </a:r>
            <a:endParaRPr lang="en-US" sz="1600" dirty="0"/>
          </a:p>
        </p:txBody>
      </p:sp>
      <p:grpSp>
        <p:nvGrpSpPr>
          <p:cNvPr id="2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3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4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62600" y="609600"/>
            <a:ext cx="3505200" cy="1447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PRÓXIMO NIVEL</a:t>
            </a:r>
            <a:endParaRPr lang="en-US" sz="40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2438400" y="2895600"/>
            <a:ext cx="6553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Nivel</a:t>
            </a:r>
            <a:r>
              <a:rPr lang="en-US" sz="4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3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grpSp>
        <p:nvGrpSpPr>
          <p:cNvPr id="6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7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9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1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3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pic>
        <p:nvPicPr>
          <p:cNvPr id="52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838200"/>
            <a:ext cx="2209800" cy="2286000"/>
          </a:xfrm>
          <a:prstGeom prst="rect">
            <a:avLst/>
          </a:prstGeom>
          <a:noFill/>
        </p:spPr>
      </p:pic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754506" y="1127497"/>
            <a:ext cx="3864739" cy="2539304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pic>
        <p:nvPicPr>
          <p:cNvPr id="53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3" cstate="print"/>
          <a:srcRect t="52899"/>
          <a:stretch>
            <a:fillRect/>
          </a:stretch>
        </p:blipFill>
        <p:spPr bwMode="auto">
          <a:xfrm>
            <a:off x="2819400" y="2047469"/>
            <a:ext cx="2209800" cy="1076731"/>
          </a:xfrm>
          <a:prstGeom prst="rect">
            <a:avLst/>
          </a:prstGeom>
          <a:noFill/>
        </p:spPr>
      </p:pic>
      <p:sp>
        <p:nvSpPr>
          <p:cNvPr id="54" name="53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5029200"/>
            <a:ext cx="2819400" cy="685800"/>
          </a:xfr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ladimir Script" pitchFamily="66" charset="0"/>
              </a:rPr>
              <a:t>Seminario 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ladimir Script" pitchFamily="66" charset="0"/>
            </a:endParaRPr>
          </a:p>
        </p:txBody>
      </p: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1447800" cy="68580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gray">
          <a:xfrm>
            <a:off x="304800" y="-533400"/>
            <a:ext cx="872010" cy="26468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/>
            <a:r>
              <a:rPr lang="en-US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oadway" pitchFamily="82" charset="0"/>
              </a:rPr>
              <a:t>2</a:t>
            </a:r>
            <a:endParaRPr lang="en-US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 bwMode="white">
          <a:xfrm>
            <a:off x="1066800" y="4267200"/>
            <a:ext cx="79248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CÓMO REALIZAR LA CAMPAÑA MENSUAL </a:t>
            </a:r>
            <a:r>
              <a:rPr lang="en-US" sz="20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 EL G.P.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2" name="11 Grupo"/>
          <p:cNvGrpSpPr/>
          <p:nvPr/>
        </p:nvGrpSpPr>
        <p:grpSpPr>
          <a:xfrm>
            <a:off x="6096000" y="4337209"/>
            <a:ext cx="1329210" cy="2215991"/>
            <a:chOff x="1722773" y="779555"/>
            <a:chExt cx="977332" cy="2321479"/>
          </a:xfrm>
        </p:grpSpPr>
        <p:grpSp>
          <p:nvGrpSpPr>
            <p:cNvPr id="13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5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6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7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4" name="Text Box 13"/>
            <p:cNvSpPr txBox="1">
              <a:spLocks noChangeArrowheads="1"/>
            </p:cNvSpPr>
            <p:nvPr/>
          </p:nvSpPr>
          <p:spPr bwMode="gray">
            <a:xfrm>
              <a:off x="1722773" y="779555"/>
              <a:ext cx="977332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sp>
        <p:nvSpPr>
          <p:cNvPr id="50" name="Freeform 3"/>
          <p:cNvSpPr>
            <a:spLocks noEditPoints="1"/>
          </p:cNvSpPr>
          <p:nvPr/>
        </p:nvSpPr>
        <p:spPr bwMode="gray">
          <a:xfrm rot="10800000" flipV="1">
            <a:off x="2286000" y="381001"/>
            <a:ext cx="5257800" cy="3124199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18" name="17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Picture 2" descr="C:\Users\Ney Devis\Pictures\Logo G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0"/>
            <a:ext cx="2980508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143000" y="1143000"/>
            <a:ext cx="701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El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escritor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K. Johnson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menciona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</a:t>
            </a:r>
            <a:r>
              <a:rPr lang="en-US" sz="2800" b="1" kern="0" dirty="0" smtClean="0">
                <a:latin typeface="Arial Rounded MT Bold" pitchFamily="34" charset="0"/>
              </a:rPr>
              <a:t>: 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defRPr/>
            </a:pPr>
            <a:r>
              <a:rPr lang="en-US" sz="2800" b="1" kern="0" noProof="0" dirty="0" smtClean="0">
                <a:latin typeface="Arial Rounded MT Bold" pitchFamily="34" charset="0"/>
              </a:rPr>
              <a:t>“La </a:t>
            </a:r>
            <a:r>
              <a:rPr lang="en-US" sz="2800" b="1" kern="0" noProof="0" dirty="0" err="1" smtClean="0">
                <a:latin typeface="Arial Rounded MT Bold" pitchFamily="34" charset="0"/>
              </a:rPr>
              <a:t>experiencia</a:t>
            </a:r>
            <a:r>
              <a:rPr lang="en-US" sz="2800" b="1" kern="0" noProof="0" dirty="0" smtClean="0">
                <a:latin typeface="Arial Rounded MT Bold" pitchFamily="34" charset="0"/>
              </a:rPr>
              <a:t> ha </a:t>
            </a:r>
            <a:r>
              <a:rPr lang="en-US" sz="2800" b="1" kern="0" noProof="0" dirty="0" err="1" smtClean="0">
                <a:latin typeface="Arial Rounded MT Bold" pitchFamily="34" charset="0"/>
              </a:rPr>
              <a:t>mostrado</a:t>
            </a:r>
            <a:r>
              <a:rPr lang="en-US" sz="2800" b="1" kern="0" noProof="0" dirty="0" smtClean="0">
                <a:latin typeface="Arial Rounded MT Bold" pitchFamily="34" charset="0"/>
              </a:rPr>
              <a:t> </a:t>
            </a:r>
            <a:r>
              <a:rPr lang="en-US" sz="2800" b="1" kern="0" noProof="0" dirty="0" err="1" smtClean="0">
                <a:latin typeface="Arial Rounded MT Bold" pitchFamily="34" charset="0"/>
              </a:rPr>
              <a:t>que</a:t>
            </a:r>
            <a:r>
              <a:rPr lang="en-US" sz="2800" b="1" kern="0" noProof="0" dirty="0" smtClean="0">
                <a:latin typeface="Arial Rounded MT Bold" pitchFamily="34" charset="0"/>
              </a:rPr>
              <a:t> sin </a:t>
            </a:r>
            <a:r>
              <a:rPr lang="en-US" sz="2800" b="1" kern="0" noProof="0" dirty="0" err="1" smtClean="0">
                <a:latin typeface="Arial Rounded MT Bold" pitchFamily="34" charset="0"/>
              </a:rPr>
              <a:t>una</a:t>
            </a:r>
            <a:r>
              <a:rPr lang="en-US" sz="2800" b="1" kern="0" noProof="0" dirty="0" smtClean="0">
                <a:latin typeface="Arial Rounded MT Bold" pitchFamily="34" charset="0"/>
              </a:rPr>
              <a:t> </a:t>
            </a:r>
            <a:r>
              <a:rPr lang="en-US" sz="2800" b="1" kern="0" noProof="0" dirty="0" err="1" smtClean="0">
                <a:latin typeface="Arial Rounded MT Bold" pitchFamily="34" charset="0"/>
              </a:rPr>
              <a:t>estrategia</a:t>
            </a:r>
            <a:r>
              <a:rPr lang="en-US" sz="2800" b="1" kern="0" noProof="0" dirty="0" smtClean="0">
                <a:latin typeface="Arial Rounded MT Bold" pitchFamily="34" charset="0"/>
              </a:rPr>
              <a:t> </a:t>
            </a:r>
            <a:r>
              <a:rPr lang="en-US" sz="2800" b="1" kern="0" noProof="0" dirty="0" err="1" smtClean="0">
                <a:latin typeface="Arial Rounded MT Bold" pitchFamily="34" charset="0"/>
              </a:rPr>
              <a:t>para</a:t>
            </a:r>
            <a:r>
              <a:rPr lang="en-US" sz="2800" b="1" kern="0" noProof="0" dirty="0" smtClean="0">
                <a:latin typeface="Arial Rounded MT Bold" pitchFamily="34" charset="0"/>
              </a:rPr>
              <a:t> la </a:t>
            </a:r>
            <a:r>
              <a:rPr lang="en-US" sz="2800" b="1" kern="0" noProof="0" dirty="0" err="1" smtClean="0">
                <a:latin typeface="Arial Rounded MT Bold" pitchFamily="34" charset="0"/>
              </a:rPr>
              <a:t>obra</a:t>
            </a:r>
            <a:r>
              <a:rPr lang="en-US" sz="2800" b="1" kern="0" noProof="0" dirty="0" smtClean="0">
                <a:latin typeface="Arial Rounded MT Bold" pitchFamily="34" charset="0"/>
              </a:rPr>
              <a:t> </a:t>
            </a:r>
            <a:r>
              <a:rPr lang="en-US" sz="2800" b="1" kern="0" noProof="0" dirty="0" err="1" smtClean="0">
                <a:latin typeface="Arial Rounded MT Bold" pitchFamily="34" charset="0"/>
              </a:rPr>
              <a:t>misionera</a:t>
            </a:r>
            <a:r>
              <a:rPr lang="en-US" sz="2800" b="1" kern="0" noProof="0" dirty="0" smtClean="0">
                <a:latin typeface="Arial Rounded MT Bold" pitchFamily="34" charset="0"/>
              </a:rPr>
              <a:t>, el </a:t>
            </a:r>
            <a:r>
              <a:rPr lang="en-US" sz="2800" b="1" kern="0" noProof="0" dirty="0" err="1" smtClean="0">
                <a:latin typeface="Arial Rounded MT Bold" pitchFamily="34" charset="0"/>
              </a:rPr>
              <a:t>foco</a:t>
            </a:r>
            <a:r>
              <a:rPr lang="en-US" sz="2800" b="1" kern="0" noProof="0" dirty="0" smtClean="0">
                <a:latin typeface="Arial Rounded MT Bold" pitchFamily="34" charset="0"/>
              </a:rPr>
              <a:t> del </a:t>
            </a:r>
            <a:r>
              <a:rPr lang="en-US" sz="2800" b="1" kern="0" noProof="0" dirty="0" err="1" smtClean="0">
                <a:latin typeface="Arial Rounded MT Bold" pitchFamily="34" charset="0"/>
              </a:rPr>
              <a:t>grupo</a:t>
            </a:r>
            <a:r>
              <a:rPr lang="en-US" sz="2800" b="1" kern="0" noProof="0" dirty="0" smtClean="0">
                <a:latin typeface="Arial Rounded MT Bold" pitchFamily="34" charset="0"/>
              </a:rPr>
              <a:t> se </a:t>
            </a:r>
            <a:r>
              <a:rPr lang="en-US" sz="2800" b="1" kern="0" noProof="0" dirty="0" err="1" smtClean="0">
                <a:latin typeface="Arial Rounded MT Bold" pitchFamily="34" charset="0"/>
              </a:rPr>
              <a:t>vuelve</a:t>
            </a:r>
            <a:r>
              <a:rPr lang="en-US" sz="2800" b="1" kern="0" noProof="0" dirty="0" smtClean="0">
                <a:latin typeface="Arial Rounded MT Bold" pitchFamily="34" charset="0"/>
              </a:rPr>
              <a:t> </a:t>
            </a:r>
            <a:r>
              <a:rPr lang="en-US" sz="2800" b="1" kern="0" noProof="0" dirty="0" err="1" smtClean="0">
                <a:latin typeface="Arial Rounded MT Bold" pitchFamily="34" charset="0"/>
              </a:rPr>
              <a:t>hacia</a:t>
            </a:r>
            <a:r>
              <a:rPr lang="en-US" sz="2800" b="1" kern="0" noProof="0" dirty="0" smtClean="0">
                <a:latin typeface="Arial Rounded MT Bold" pitchFamily="34" charset="0"/>
              </a:rPr>
              <a:t> </a:t>
            </a:r>
            <a:r>
              <a:rPr lang="en-US" sz="2800" b="1" kern="0" noProof="0" dirty="0" err="1" smtClean="0">
                <a:latin typeface="Arial Rounded MT Bold" pitchFamily="34" charset="0"/>
              </a:rPr>
              <a:t>dentro</a:t>
            </a:r>
            <a:r>
              <a:rPr lang="en-US" sz="2800" b="1" kern="0" noProof="0" dirty="0" smtClean="0">
                <a:latin typeface="Arial Rounded MT Bold" pitchFamily="34" charset="0"/>
              </a:rPr>
              <a:t>, el </a:t>
            </a:r>
            <a:r>
              <a:rPr lang="en-US" sz="2800" b="1" kern="0" noProof="0" dirty="0" err="1" smtClean="0">
                <a:latin typeface="Arial Rounded MT Bold" pitchFamily="34" charset="0"/>
              </a:rPr>
              <a:t>entusiasmo</a:t>
            </a:r>
            <a:r>
              <a:rPr lang="en-US" sz="2800" b="1" kern="0" noProof="0" dirty="0" smtClean="0">
                <a:latin typeface="Arial Rounded MT Bold" pitchFamily="34" charset="0"/>
              </a:rPr>
              <a:t> y la </a:t>
            </a:r>
            <a:r>
              <a:rPr lang="en-US" sz="2800" b="1" kern="0" noProof="0" dirty="0" err="1" smtClean="0">
                <a:latin typeface="Arial Rounded MT Bold" pitchFamily="34" charset="0"/>
              </a:rPr>
              <a:t>realización</a:t>
            </a:r>
            <a:r>
              <a:rPr lang="en-US" sz="2800" b="1" kern="0" noProof="0" dirty="0" smtClean="0">
                <a:latin typeface="Arial Rounded MT Bold" pitchFamily="34" charset="0"/>
              </a:rPr>
              <a:t> de los </a:t>
            </a:r>
            <a:r>
              <a:rPr lang="en-US" sz="2800" b="1" kern="0" noProof="0" dirty="0" err="1" smtClean="0">
                <a:latin typeface="Arial Rounded MT Bold" pitchFamily="34" charset="0"/>
              </a:rPr>
              <a:t>miembros</a:t>
            </a:r>
            <a:r>
              <a:rPr lang="en-US" sz="2800" b="1" kern="0" noProof="0" dirty="0" smtClean="0">
                <a:latin typeface="Arial Rounded MT Bold" pitchFamily="34" charset="0"/>
              </a:rPr>
              <a:t> </a:t>
            </a:r>
            <a:r>
              <a:rPr lang="en-US" sz="2800" b="1" kern="0" noProof="0" dirty="0" err="1" smtClean="0">
                <a:latin typeface="Arial Rounded MT Bold" pitchFamily="34" charset="0"/>
              </a:rPr>
              <a:t>declina</a:t>
            </a:r>
            <a:r>
              <a:rPr lang="en-US" sz="2800" b="1" kern="0" noProof="0" dirty="0" smtClean="0">
                <a:latin typeface="Arial Rounded MT Bold" pitchFamily="34" charset="0"/>
              </a:rPr>
              <a:t>, y la </a:t>
            </a:r>
            <a:r>
              <a:rPr lang="en-US" sz="2800" b="1" kern="0" noProof="0" dirty="0" err="1" smtClean="0">
                <a:latin typeface="Arial Rounded MT Bold" pitchFamily="34" charset="0"/>
              </a:rPr>
              <a:t>vida</a:t>
            </a:r>
            <a:r>
              <a:rPr lang="en-US" sz="2800" b="1" kern="0" noProof="0" dirty="0" smtClean="0">
                <a:latin typeface="Arial Rounded MT Bold" pitchFamily="34" charset="0"/>
              </a:rPr>
              <a:t> del </a:t>
            </a:r>
            <a:r>
              <a:rPr lang="en-US" sz="2800" b="1" kern="0" noProof="0" dirty="0" err="1" smtClean="0">
                <a:latin typeface="Arial Rounded MT Bold" pitchFamily="34" charset="0"/>
              </a:rPr>
              <a:t>grupo</a:t>
            </a:r>
            <a:r>
              <a:rPr lang="en-US" sz="2800" b="1" kern="0" noProof="0" dirty="0" smtClean="0">
                <a:latin typeface="Arial Rounded MT Bold" pitchFamily="34" charset="0"/>
              </a:rPr>
              <a:t> se estancia y se </a:t>
            </a:r>
            <a:r>
              <a:rPr lang="en-US" sz="2800" b="1" kern="0" noProof="0" dirty="0" err="1" smtClean="0">
                <a:latin typeface="Arial Rounded MT Bold" pitchFamily="34" charset="0"/>
              </a:rPr>
              <a:t>deteriora</a:t>
            </a:r>
            <a:r>
              <a:rPr lang="en-US" sz="2800" b="1" kern="0" noProof="0" dirty="0" smtClean="0">
                <a:latin typeface="Arial Rounded MT Bold" pitchFamily="34" charset="0"/>
              </a:rPr>
              <a:t>”.</a:t>
            </a:r>
          </a:p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2400" i="1" u="none" strike="noStrike" kern="0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Grupos</a:t>
            </a:r>
            <a:r>
              <a:rPr kumimoji="0" lang="en-US" sz="240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</a:t>
            </a:r>
            <a:r>
              <a:rPr kumimoji="0" lang="en-US" sz="2400" i="1" u="none" strike="noStrike" kern="0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pequeños</a:t>
            </a:r>
            <a:r>
              <a:rPr kumimoji="0" lang="en-US" sz="240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</a:t>
            </a:r>
            <a:r>
              <a:rPr kumimoji="0" lang="en-US" sz="2400" i="1" u="none" strike="noStrike" kern="0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para</a:t>
            </a:r>
            <a:r>
              <a:rPr kumimoji="0" lang="en-US" sz="240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el</a:t>
            </a:r>
            <a:r>
              <a:rPr kumimoji="0" lang="en-US" sz="240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</a:t>
            </a:r>
            <a:r>
              <a:rPr kumimoji="0" lang="en-US" sz="2400" i="1" u="none" strike="noStrike" kern="0" cap="none" spc="0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tiempo</a:t>
            </a:r>
            <a:r>
              <a:rPr kumimoji="0" lang="en-US" sz="240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del fin, p. 106.</a:t>
            </a:r>
            <a:endParaRPr kumimoji="0" lang="en-US" sz="240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2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7" name="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8" name="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9" name="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1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1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557810" cy="2215991"/>
            <a:chOff x="1610719" y="831037"/>
            <a:chExt cx="1145416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145416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143000" y="1143000"/>
            <a:ext cx="701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Establezca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desde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ya</a:t>
            </a:r>
            <a:r>
              <a:rPr lang="en-US" sz="4000" b="1" kern="0" dirty="0" smtClean="0">
                <a:latin typeface="Arial Rounded MT Bold" pitchFamily="34" charset="0"/>
              </a:rPr>
              <a:t> </a:t>
            </a:r>
            <a:r>
              <a:rPr lang="en-US" sz="4000" b="1" kern="0" dirty="0" err="1" smtClean="0">
                <a:latin typeface="Arial Rounded MT Bold" pitchFamily="34" charset="0"/>
              </a:rPr>
              <a:t>su</a:t>
            </a:r>
            <a:r>
              <a:rPr lang="en-US" sz="4000" b="1" kern="0" dirty="0" smtClean="0">
                <a:latin typeface="Arial Rounded MT Bold" pitchFamily="34" charset="0"/>
              </a:rPr>
              <a:t> </a:t>
            </a:r>
            <a:r>
              <a:rPr lang="en-US" sz="4000" b="1" kern="0" dirty="0" err="1" smtClean="0">
                <a:latin typeface="Arial Rounded MT Bold" pitchFamily="34" charset="0"/>
              </a:rPr>
              <a:t>fecha</a:t>
            </a:r>
            <a:r>
              <a:rPr lang="en-US" sz="4000" b="1" kern="0" dirty="0" smtClean="0">
                <a:latin typeface="Arial Rounded MT Bold" pitchFamily="34" charset="0"/>
              </a:rPr>
              <a:t> </a:t>
            </a:r>
            <a:r>
              <a:rPr lang="en-US" sz="4000" b="1" kern="0" dirty="0" err="1" smtClean="0">
                <a:latin typeface="Arial Rounded MT Bold" pitchFamily="34" charset="0"/>
              </a:rPr>
              <a:t>mensual</a:t>
            </a:r>
            <a:r>
              <a:rPr lang="en-US" sz="4000" b="1" kern="0" dirty="0" smtClean="0">
                <a:latin typeface="Arial Rounded MT Bold" pitchFamily="34" charset="0"/>
              </a:rPr>
              <a:t> de </a:t>
            </a:r>
            <a:r>
              <a:rPr lang="en-US" sz="4000" b="1" kern="0" dirty="0" err="1" smtClean="0">
                <a:latin typeface="Arial Rounded MT Bold" pitchFamily="34" charset="0"/>
              </a:rPr>
              <a:t>campa-ña</a:t>
            </a:r>
            <a:r>
              <a:rPr lang="en-US" sz="4000" b="1" kern="0" dirty="0" smtClean="0">
                <a:latin typeface="Arial Rounded MT Bold" pitchFamily="34" charset="0"/>
              </a:rPr>
              <a:t>, o </a:t>
            </a:r>
            <a:r>
              <a:rPr lang="en-US" sz="4000" b="1" kern="0" dirty="0" err="1" smtClean="0">
                <a:latin typeface="Arial Rounded MT Bold" pitchFamily="34" charset="0"/>
              </a:rPr>
              <a:t>consígala</a:t>
            </a:r>
            <a:r>
              <a:rPr lang="en-US" sz="4000" b="1" kern="0" dirty="0" smtClean="0">
                <a:latin typeface="Arial Rounded MT Bold" pitchFamily="34" charset="0"/>
              </a:rPr>
              <a:t>  con </a:t>
            </a:r>
            <a:r>
              <a:rPr lang="en-US" sz="4000" b="1" kern="0" dirty="0" err="1" smtClean="0">
                <a:latin typeface="Arial Rounded MT Bold" pitchFamily="34" charset="0"/>
              </a:rPr>
              <a:t>su</a:t>
            </a:r>
            <a:r>
              <a:rPr lang="en-US" sz="4000" b="1" kern="0" dirty="0" smtClean="0">
                <a:latin typeface="Arial Rounded MT Bold" pitchFamily="34" charset="0"/>
              </a:rPr>
              <a:t> </a:t>
            </a:r>
            <a:r>
              <a:rPr lang="en-US" sz="4000" b="1" kern="0" dirty="0" err="1" smtClean="0">
                <a:latin typeface="Arial Rounded MT Bold" pitchFamily="34" charset="0"/>
              </a:rPr>
              <a:t>coordinador</a:t>
            </a:r>
            <a:r>
              <a:rPr lang="en-US" sz="4000" b="1" kern="0" dirty="0" smtClean="0">
                <a:latin typeface="Arial Rounded MT Bold" pitchFamily="34" charset="0"/>
              </a:rPr>
              <a:t> de G.P. 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7" name="Rectangle 3"/>
          <p:cNvSpPr txBox="1">
            <a:spLocks noChangeArrowheads="1"/>
          </p:cNvSpPr>
          <p:nvPr/>
        </p:nvSpPr>
        <p:spPr bwMode="auto">
          <a:xfrm>
            <a:off x="1066800" y="1295400"/>
            <a:ext cx="716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lang="en-US" sz="4000" b="1" kern="0" dirty="0" smtClean="0">
                <a:latin typeface="Arial Rounded MT Bold" pitchFamily="34" charset="0"/>
              </a:rPr>
              <a:t>Procure </a:t>
            </a:r>
            <a:r>
              <a:rPr lang="en-US" sz="4000" b="1" kern="0" dirty="0" err="1" smtClean="0">
                <a:latin typeface="Arial Rounded MT Bold" pitchFamily="34" charset="0"/>
              </a:rPr>
              <a:t>que</a:t>
            </a:r>
            <a:r>
              <a:rPr lang="en-US" sz="4000" b="1" kern="0" dirty="0" smtClean="0">
                <a:latin typeface="Arial Rounded MT Bold" pitchFamily="34" charset="0"/>
              </a:rPr>
              <a:t> la </a:t>
            </a:r>
            <a:r>
              <a:rPr lang="en-US" sz="4000" b="1" kern="0" dirty="0" err="1" smtClean="0">
                <a:latin typeface="Arial Rounded MT Bold" pitchFamily="34" charset="0"/>
              </a:rPr>
              <a:t>fecha</a:t>
            </a:r>
            <a:r>
              <a:rPr lang="en-US" sz="4000" b="1" kern="0" dirty="0" smtClean="0">
                <a:latin typeface="Arial Rounded MT Bold" pitchFamily="34" charset="0"/>
              </a:rPr>
              <a:t> no sea irregular </a:t>
            </a:r>
            <a:r>
              <a:rPr lang="en-US" sz="4000" b="1" kern="0" dirty="0" err="1" smtClean="0">
                <a:latin typeface="Arial Rounded MT Bold" pitchFamily="34" charset="0"/>
              </a:rPr>
              <a:t>sino</a:t>
            </a:r>
            <a:r>
              <a:rPr lang="en-US" sz="4000" b="1" kern="0" dirty="0" smtClean="0">
                <a:latin typeface="Arial Rounded MT Bold" pitchFamily="34" charset="0"/>
              </a:rPr>
              <a:t> </a:t>
            </a:r>
            <a:r>
              <a:rPr lang="en-US" sz="4000" b="1" kern="0" dirty="0" err="1" smtClean="0">
                <a:latin typeface="Arial Rounded MT Bold" pitchFamily="34" charset="0"/>
              </a:rPr>
              <a:t>fija</a:t>
            </a:r>
            <a:r>
              <a:rPr lang="en-US" sz="4000" b="1" kern="0" dirty="0" smtClean="0">
                <a:latin typeface="Arial Rounded MT Bold" pitchFamily="34" charset="0"/>
              </a:rPr>
              <a:t>.</a:t>
            </a:r>
            <a:endParaRPr lang="en-US" sz="4800" b="1" kern="0" dirty="0" smtClean="0">
              <a:latin typeface="Arial Rounded MT Bold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en-US" sz="3200" b="1" kern="0" dirty="0" smtClean="0">
              <a:latin typeface="Arial Rounded MT Bold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/>
            </a:pPr>
            <a:r>
              <a:rPr lang="en-US" sz="2800" b="1" kern="0" dirty="0" err="1" smtClean="0">
                <a:latin typeface="Arial Rounded MT Bold" pitchFamily="34" charset="0"/>
              </a:rPr>
              <a:t>Ej</a:t>
            </a:r>
            <a:r>
              <a:rPr lang="en-US" sz="2800" b="1" kern="0" dirty="0" smtClean="0">
                <a:latin typeface="Arial Rounded MT Bold" pitchFamily="34" charset="0"/>
              </a:rPr>
              <a:t>. La primer </a:t>
            </a:r>
            <a:r>
              <a:rPr lang="en-US" sz="2800" b="1" kern="0" dirty="0" err="1" smtClean="0">
                <a:latin typeface="Arial Rounded MT Bold" pitchFamily="34" charset="0"/>
              </a:rPr>
              <a:t>semana</a:t>
            </a:r>
            <a:r>
              <a:rPr lang="en-US" sz="2800" b="1" kern="0" dirty="0" smtClean="0">
                <a:latin typeface="Arial Rounded MT Bold" pitchFamily="34" charset="0"/>
              </a:rPr>
              <a:t> de </a:t>
            </a:r>
            <a:r>
              <a:rPr lang="en-US" sz="2800" b="1" kern="0" dirty="0" err="1" smtClean="0">
                <a:latin typeface="Arial Rounded MT Bold" pitchFamily="34" charset="0"/>
              </a:rPr>
              <a:t>cada</a:t>
            </a:r>
            <a:r>
              <a:rPr lang="en-US" sz="2800" b="1" kern="0" dirty="0" smtClean="0">
                <a:latin typeface="Arial Rounded MT Bold" pitchFamily="34" charset="0"/>
              </a:rPr>
              <a:t> </a:t>
            </a:r>
            <a:r>
              <a:rPr lang="en-US" sz="2800" b="1" kern="0" dirty="0" err="1" smtClean="0">
                <a:latin typeface="Arial Rounded MT Bold" pitchFamily="34" charset="0"/>
              </a:rPr>
              <a:t>mes</a:t>
            </a:r>
            <a:r>
              <a:rPr lang="en-US" sz="5400" b="1" kern="0" dirty="0" smtClean="0">
                <a:latin typeface="Arial Rounded MT Bold" pitchFamily="34" charset="0"/>
              </a:rPr>
              <a:t>.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5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7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066800" y="1447800"/>
            <a:ext cx="7391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Consiga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con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tiempo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 de parte del director de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ministerio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per-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sonal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 los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materiales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tales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como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coriteros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sermones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revistas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etc.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4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219200" y="1295400"/>
            <a:ext cx="7010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Haga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un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rol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trimestral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incluya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tanto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predicador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y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lugar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5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90600" y="1219200"/>
            <a:ext cx="7239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Al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seleccionar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el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lugar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priorice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donde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se con-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centren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mayores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pers-pectivas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6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0" y="2209800"/>
            <a:ext cx="1329210" cy="2215991"/>
            <a:chOff x="1691605" y="831037"/>
            <a:chExt cx="977332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5" y="831037"/>
              <a:ext cx="977332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3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LA CAMPAÑA MENSUAL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1143000" y="1143000"/>
            <a:ext cx="701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J.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Comisky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menciona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</a:t>
            </a:r>
            <a:r>
              <a:rPr lang="en-US" sz="2800" b="1" kern="0" dirty="0" smtClean="0">
                <a:latin typeface="Arial Rounded MT Bold" pitchFamily="34" charset="0"/>
              </a:rPr>
              <a:t>: 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defRPr/>
            </a:pPr>
            <a:r>
              <a:rPr lang="en-US" sz="2400" b="1" kern="0" noProof="0" dirty="0" smtClean="0">
                <a:latin typeface="Arial Rounded MT Bold" pitchFamily="34" charset="0"/>
              </a:rPr>
              <a:t>“La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sinergia</a:t>
            </a:r>
            <a:r>
              <a:rPr lang="en-US" sz="2400" b="1" kern="0" noProof="0" dirty="0" smtClean="0">
                <a:latin typeface="Arial Rounded MT Bold" pitchFamily="34" charset="0"/>
              </a:rPr>
              <a:t> del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pequeño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grupo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es</a:t>
            </a:r>
            <a:r>
              <a:rPr lang="en-US" sz="2400" b="1" kern="0" noProof="0" dirty="0" smtClean="0">
                <a:latin typeface="Arial Rounded MT Bold" pitchFamily="34" charset="0"/>
              </a:rPr>
              <a:t> un factor </a:t>
            </a:r>
            <a:r>
              <a:rPr lang="en-US" sz="2400" b="1" kern="0" noProof="0" dirty="0" err="1" smtClean="0">
                <a:latin typeface="Arial Rounded MT Bold" pitchFamily="34" charset="0"/>
              </a:rPr>
              <a:t>especialmente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positivo</a:t>
            </a:r>
            <a:r>
              <a:rPr lang="en-US" sz="2400" b="1" kern="0" noProof="0" dirty="0" smtClean="0">
                <a:latin typeface="Arial Rounded MT Bold" pitchFamily="34" charset="0"/>
              </a:rPr>
              <a:t> en la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testificación</a:t>
            </a:r>
            <a:r>
              <a:rPr lang="en-US" sz="2400" b="1" kern="0" noProof="0" dirty="0" smtClean="0">
                <a:latin typeface="Arial Rounded MT Bold" pitchFamily="34" charset="0"/>
              </a:rPr>
              <a:t> del </a:t>
            </a:r>
            <a:r>
              <a:rPr lang="en-US" sz="2400" b="1" kern="0" noProof="0" dirty="0" err="1" smtClean="0">
                <a:latin typeface="Arial Rounded MT Bold" pitchFamily="34" charset="0"/>
              </a:rPr>
              <a:t>grupo</a:t>
            </a:r>
            <a:r>
              <a:rPr lang="en-US" sz="2400" b="1" kern="0" noProof="0" dirty="0" smtClean="0">
                <a:latin typeface="Arial Rounded MT Bold" pitchFamily="34" charset="0"/>
              </a:rPr>
              <a:t>. La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evangelización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es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mejor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cuando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es</a:t>
            </a:r>
            <a:r>
              <a:rPr lang="en-US" sz="2400" b="1" kern="0" noProof="0" dirty="0" smtClean="0">
                <a:latin typeface="Arial Rounded MT Bold" pitchFamily="34" charset="0"/>
              </a:rPr>
              <a:t> un </a:t>
            </a:r>
            <a:r>
              <a:rPr lang="en-US" sz="2400" b="1" kern="0" noProof="0" dirty="0" err="1" smtClean="0">
                <a:latin typeface="Arial Rounded MT Bold" pitchFamily="34" charset="0"/>
              </a:rPr>
              <a:t>esfuerzo</a:t>
            </a:r>
            <a:r>
              <a:rPr lang="en-US" sz="2400" b="1" kern="0" noProof="0" dirty="0" smtClean="0">
                <a:latin typeface="Arial Rounded MT Bold" pitchFamily="34" charset="0"/>
              </a:rPr>
              <a:t> del </a:t>
            </a:r>
            <a:r>
              <a:rPr lang="en-US" sz="2400" b="1" kern="0" noProof="0" dirty="0" err="1" smtClean="0">
                <a:latin typeface="Arial Rounded MT Bold" pitchFamily="34" charset="0"/>
              </a:rPr>
              <a:t>equipo</a:t>
            </a:r>
            <a:r>
              <a:rPr lang="en-US" sz="2400" b="1" kern="0" noProof="0" dirty="0" smtClean="0">
                <a:latin typeface="Arial Rounded MT Bold" pitchFamily="34" charset="0"/>
              </a:rPr>
              <a:t>, no de un </a:t>
            </a:r>
            <a:r>
              <a:rPr lang="en-US" sz="2400" b="1" kern="0" noProof="0" dirty="0" err="1" smtClean="0">
                <a:latin typeface="Arial Rounded MT Bold" pitchFamily="34" charset="0"/>
              </a:rPr>
              <a:t>individuo</a:t>
            </a:r>
            <a:r>
              <a:rPr lang="en-US" sz="2400" b="1" kern="0" noProof="0" dirty="0" smtClean="0">
                <a:latin typeface="Arial Rounded MT Bold" pitchFamily="34" charset="0"/>
              </a:rPr>
              <a:t>. Los </a:t>
            </a:r>
            <a:r>
              <a:rPr lang="en-US" sz="2400" b="1" kern="0" noProof="0" dirty="0" err="1" smtClean="0">
                <a:latin typeface="Arial Rounded MT Bold" pitchFamily="34" charset="0"/>
              </a:rPr>
              <a:t>variados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dones</a:t>
            </a:r>
            <a:r>
              <a:rPr lang="en-US" sz="2400" b="1" kern="0" noProof="0" dirty="0" smtClean="0">
                <a:latin typeface="Arial Rounded MT Bold" pitchFamily="34" charset="0"/>
              </a:rPr>
              <a:t> de los </a:t>
            </a:r>
            <a:r>
              <a:rPr lang="en-US" sz="2400" b="1" kern="0" noProof="0" dirty="0" err="1" smtClean="0">
                <a:latin typeface="Arial Rounded MT Bold" pitchFamily="34" charset="0"/>
              </a:rPr>
              <a:t>miembros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permiten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que</a:t>
            </a:r>
            <a:r>
              <a:rPr lang="en-US" sz="2400" b="1" kern="0" noProof="0" dirty="0" smtClean="0">
                <a:latin typeface="Arial Rounded MT Bold" pitchFamily="34" charset="0"/>
              </a:rPr>
              <a:t> el </a:t>
            </a:r>
            <a:r>
              <a:rPr lang="en-US" sz="2400" b="1" kern="0" noProof="0" dirty="0" err="1" smtClean="0">
                <a:latin typeface="Arial Rounded MT Bold" pitchFamily="34" charset="0"/>
              </a:rPr>
              <a:t>grupo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alcance</a:t>
            </a:r>
            <a:r>
              <a:rPr lang="en-US" sz="2400" b="1" kern="0" noProof="0" dirty="0" smtClean="0">
                <a:latin typeface="Arial Rounded MT Bold" pitchFamily="34" charset="0"/>
              </a:rPr>
              <a:t> a </a:t>
            </a:r>
            <a:r>
              <a:rPr lang="en-US" sz="2400" b="1" kern="0" noProof="0" dirty="0" err="1" smtClean="0">
                <a:latin typeface="Arial Rounded MT Bold" pitchFamily="34" charset="0"/>
              </a:rPr>
              <a:t>las</a:t>
            </a:r>
            <a:r>
              <a:rPr lang="en-US" sz="2400" b="1" kern="0" noProof="0" dirty="0" smtClean="0">
                <a:latin typeface="Arial Rounded MT Bold" pitchFamily="34" charset="0"/>
              </a:rPr>
              <a:t> personas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perdidas</a:t>
            </a:r>
            <a:r>
              <a:rPr lang="en-US" sz="2400" b="1" kern="0" noProof="0" dirty="0" smtClean="0">
                <a:latin typeface="Arial Rounded MT Bold" pitchFamily="34" charset="0"/>
              </a:rPr>
              <a:t> de </a:t>
            </a:r>
            <a:r>
              <a:rPr lang="en-US" sz="2400" b="1" kern="0" noProof="0" dirty="0" err="1" smtClean="0">
                <a:latin typeface="Arial Rounded MT Bold" pitchFamily="34" charset="0"/>
              </a:rPr>
              <a:t>una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manera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que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ningún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individuo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podría</a:t>
            </a:r>
            <a:r>
              <a:rPr lang="en-US" sz="2400" b="1" kern="0" noProof="0" dirty="0" smtClean="0">
                <a:latin typeface="Arial Rounded MT Bold" pitchFamily="34" charset="0"/>
              </a:rPr>
              <a:t> </a:t>
            </a:r>
            <a:r>
              <a:rPr lang="en-US" sz="2400" b="1" kern="0" noProof="0" dirty="0" err="1" smtClean="0">
                <a:latin typeface="Arial Rounded MT Bold" pitchFamily="34" charset="0"/>
              </a:rPr>
              <a:t>hacerlo</a:t>
            </a:r>
            <a:r>
              <a:rPr lang="en-US" sz="2400" b="1" kern="0" noProof="0" dirty="0" smtClean="0">
                <a:latin typeface="Arial Rounded MT Bold" pitchFamily="34" charset="0"/>
              </a:rPr>
              <a:t>”.</a:t>
            </a:r>
          </a:p>
          <a:p>
            <a:pPr marR="0" lvl="0" algn="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2400" i="1" u="none" strike="noStrike" kern="0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Grupos</a:t>
            </a:r>
            <a:r>
              <a:rPr kumimoji="0" lang="en-US" sz="240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</a:t>
            </a:r>
            <a:r>
              <a:rPr kumimoji="0" lang="en-US" sz="2400" i="1" u="none" strike="noStrike" kern="0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pequeños</a:t>
            </a:r>
            <a:r>
              <a:rPr kumimoji="0" lang="en-US" sz="240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</a:t>
            </a:r>
            <a:r>
              <a:rPr kumimoji="0" lang="en-US" sz="2400" i="1" u="none" strike="noStrike" kern="0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para</a:t>
            </a:r>
            <a:r>
              <a:rPr kumimoji="0" lang="en-US" sz="2400" i="1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el</a:t>
            </a:r>
            <a:r>
              <a:rPr kumimoji="0" lang="en-US" sz="240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</a:t>
            </a:r>
            <a:r>
              <a:rPr kumimoji="0" lang="en-US" sz="2400" i="1" u="none" strike="noStrike" kern="0" cap="none" spc="0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tiempo</a:t>
            </a:r>
            <a:r>
              <a:rPr kumimoji="0" lang="en-US" sz="2400" i="1" u="none" strike="noStrike" kern="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2" charset="0"/>
              </a:rPr>
              <a:t> del fin, p. 106.</a:t>
            </a:r>
            <a:endParaRPr kumimoji="0" lang="en-US" sz="240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2" charset="0"/>
            </a:endParaRPr>
          </a:p>
        </p:txBody>
      </p:sp>
      <p:grpSp>
        <p:nvGrpSpPr>
          <p:cNvPr id="23" name="11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9" name="2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realizar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campaña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mensual</a:t>
            </a:r>
            <a:r>
              <a:rPr lang="en-US" sz="1600" dirty="0" smtClean="0">
                <a:solidFill>
                  <a:schemeClr val="bg1"/>
                </a:solidFill>
              </a:rPr>
              <a:t> en la G.P.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 bldLvl="3"/>
    </p:bldLst>
  </p:timing>
</p:sld>
</file>

<file path=ppt/theme/theme1.xml><?xml version="1.0" encoding="utf-8"?>
<a:theme xmlns:a="http://schemas.openxmlformats.org/drawingml/2006/main" name="cdb2004158l">
  <a:themeElements>
    <a:clrScheme name="Tema de Office 1">
      <a:dk1>
        <a:srgbClr val="1D4940"/>
      </a:dk1>
      <a:lt1>
        <a:srgbClr val="FFFFFF"/>
      </a:lt1>
      <a:dk2>
        <a:srgbClr val="3F716F"/>
      </a:dk2>
      <a:lt2>
        <a:srgbClr val="C0C0C0"/>
      </a:lt2>
      <a:accent1>
        <a:srgbClr val="669E86"/>
      </a:accent1>
      <a:accent2>
        <a:srgbClr val="A2CAB4"/>
      </a:accent2>
      <a:accent3>
        <a:srgbClr val="FFFFFF"/>
      </a:accent3>
      <a:accent4>
        <a:srgbClr val="173D35"/>
      </a:accent4>
      <a:accent5>
        <a:srgbClr val="B8CCC3"/>
      </a:accent5>
      <a:accent6>
        <a:srgbClr val="92B7A3"/>
      </a:accent6>
      <a:hlink>
        <a:srgbClr val="8CA35F"/>
      </a:hlink>
      <a:folHlink>
        <a:srgbClr val="C1B05D"/>
      </a:folHlink>
    </a:clrScheme>
    <a:fontScheme name="Tema d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1D4940"/>
        </a:dk1>
        <a:lt1>
          <a:srgbClr val="FFFFFF"/>
        </a:lt1>
        <a:dk2>
          <a:srgbClr val="3F716F"/>
        </a:dk2>
        <a:lt2>
          <a:srgbClr val="C0C0C0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4B92E1"/>
        </a:accent1>
        <a:accent2>
          <a:srgbClr val="99CCFF"/>
        </a:accent2>
        <a:accent3>
          <a:srgbClr val="FFFFFF"/>
        </a:accent3>
        <a:accent4>
          <a:srgbClr val="062C63"/>
        </a:accent4>
        <a:accent5>
          <a:srgbClr val="B1C7EE"/>
        </a:accent5>
        <a:accent6>
          <a:srgbClr val="8AB9E7"/>
        </a:accent6>
        <a:hlink>
          <a:srgbClr val="0066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B4C5B"/>
        </a:dk1>
        <a:lt1>
          <a:srgbClr val="FFFFFF"/>
        </a:lt1>
        <a:dk2>
          <a:srgbClr val="000000"/>
        </a:dk2>
        <a:lt2>
          <a:srgbClr val="969696"/>
        </a:lt2>
        <a:accent1>
          <a:srgbClr val="E3BE05"/>
        </a:accent1>
        <a:accent2>
          <a:srgbClr val="81C200"/>
        </a:accent2>
        <a:accent3>
          <a:srgbClr val="FFFFFF"/>
        </a:accent3>
        <a:accent4>
          <a:srgbClr val="08404C"/>
        </a:accent4>
        <a:accent5>
          <a:srgbClr val="EFDBAA"/>
        </a:accent5>
        <a:accent6>
          <a:srgbClr val="74B0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cdb2004158l</Template>
  <TotalTime>1111</TotalTime>
  <Words>847</Words>
  <Application>Microsoft Office PowerPoint</Application>
  <PresentationFormat>Presentación en pantalla (4:3)</PresentationFormat>
  <Paragraphs>148</Paragraphs>
  <Slides>18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0" baseType="lpstr">
      <vt:lpstr>cdb2004158l</vt:lpstr>
      <vt:lpstr>CorelDRAW</vt:lpstr>
      <vt:lpstr>NIVEL</vt:lpstr>
      <vt:lpstr>NIVEL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PRÓXIMO NIVEL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Cómo realizar su campaña mensual en su PC</dc:title>
  <dc:subject>Certificación de Líderes</dc:subject>
  <dc:creator>Fredy René Fúnez</dc:creator>
  <cp:lastModifiedBy>Ney Devis</cp:lastModifiedBy>
  <cp:revision>53</cp:revision>
  <dcterms:created xsi:type="dcterms:W3CDTF">2009-04-20T04:15:08Z</dcterms:created>
  <dcterms:modified xsi:type="dcterms:W3CDTF">2010-01-17T18:19:28Z</dcterms:modified>
  <cp:category>NIVEL II</cp:category>
</cp:coreProperties>
</file>